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Default Extension="fntdata" ContentType="application/x-fontdata"/>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2.xml.rels" ContentType="application/vnd.openxmlformats-package.relationships+xml"/>
  <Override PartName="/ppt/slideMasters/_rels/slideMaster11.xml.rels" ContentType="application/vnd.openxmlformats-package.relationships+xml"/>
  <Override PartName="/ppt/slideMasters/_rels/slideMaster10.xml.rels" ContentType="application/vnd.openxmlformats-package.relationships+xml"/>
  <Override PartName="/ppt/slideMasters/_rels/slideMaster9.xml.rels" ContentType="application/vnd.openxmlformats-package.relationshi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6.xml.rels" ContentType="application/vnd.openxmlformats-package.relationships+xml"/>
  <Override PartName="/ppt/slideMasters/_rels/slideMaster1.xml.rels" ContentType="application/vnd.openxmlformats-package.relationships+xml"/>
  <Override PartName="/ppt/slideMasters/slideMaster3.xml" ContentType="application/vnd.openxmlformats-officedocument.presentationml.slideMaster+xml"/>
  <Override PartName="/ppt/slideMasters/slideMaster5.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4.xml" ContentType="application/vnd.openxmlformats-officedocument.presentationml.slideMaster+xml"/>
  <Override PartName="/ppt/slideMasters/slideMaster6.xml" ContentType="application/vnd.openxmlformats-officedocument.presentationml.slideMaster+xml"/>
  <Override PartName="/ppt/slideMasters/slideMaster12.xml" ContentType="application/vnd.openxmlformats-officedocument.presentationml.slideMaster+xml"/>
  <Override PartName="/ppt/presProps.xml" ContentType="application/vnd.openxmlformats-officedocument.presentationml.presProps+xml"/>
  <Override PartName="/ppt/media/image3.png" ContentType="image/png"/>
  <Override PartName="/ppt/media/image5.png" ContentType="image/png"/>
  <Override PartName="/ppt/media/image1.png" ContentType="image/png"/>
  <Override PartName="/ppt/media/image6.png" ContentType="image/png"/>
  <Override PartName="/ppt/media/image4.jpeg" ContentType="image/jpeg"/>
  <Override PartName="/ppt/media/image7.png" ContentType="image/png"/>
  <Override PartName="/ppt/media/image2.jpeg" ContentType="image/jpeg"/>
  <Override PartName="/ppt/media/image8.png" ContentType="image/png"/>
  <Override PartName="/ppt/_rels/presentation.xml.rels" ContentType="application/vnd.openxmlformats-package.relationships+xml"/>
  <Override PartName="/ppt/notesMasters/_rels/notesMaster1.xml.rels" ContentType="application/vnd.openxmlformats-package.relationships+xml"/>
  <Override PartName="/ppt/notesMasters/notesMaster1.xml" ContentType="application/vnd.openxmlformats-officedocument.presentationml.notesMaster+xml"/>
  <Override PartName="/ppt/fonts/Font_1_Noto_Sans_CJK_SC_Regular.fntdata" ContentType="application/x-fontdata"/>
  <Override PartName="/ppt/fonts/Font_2_Noto_Sans_CJK_SC_Bold.fntdata" ContentType="application/x-fontdata"/>
  <Override PartName="/ppt/theme/theme11.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12.xml" ContentType="application/vnd.openxmlformats-officedocument.theme+xml"/>
  <Override PartName="/ppt/theme/theme7.xml" ContentType="application/vnd.openxmlformats-officedocument.theme+xml"/>
  <Override PartName="/ppt/theme/theme6.xml" ContentType="application/vnd.openxmlformats-officedocument.theme+xml"/>
  <Override PartName="/ppt/theme/theme8.xml" ContentType="application/vnd.openxmlformats-officedocument.theme+xml"/>
  <Override PartName="/ppt/theme/theme5.xml" ContentType="application/vnd.openxmlformats-officedocument.theme+xml"/>
  <Override PartName="/ppt/theme/theme9.xml" ContentType="application/vnd.openxmlformats-officedocument.theme+xml"/>
  <Override PartName="/ppt/theme/theme14.xml" ContentType="application/vnd.openxmlformats-officedocument.theme+xml"/>
  <Override PartName="/ppt/theme/theme10.xml" ContentType="application/vnd.openxmlformats-officedocument.theme+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8.xml" ContentType="application/vnd.openxmlformats-officedocument.presentationml.slideLayout+xml"/>
  <Override PartName="/ppt/slideLayouts/_rels/slideLayout14.xml.rels" ContentType="application/vnd.openxmlformats-package.relationships+xml"/>
  <Override PartName="/ppt/slideLayouts/_rels/slideLayout6.xml.rels" ContentType="application/vnd.openxmlformats-package.relationships+xml"/>
  <Override PartName="/ppt/slideLayouts/_rels/slideLayout1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7.xml.rels" ContentType="application/vnd.openxmlformats-package.relationships+xml"/>
  <Override PartName="/ppt/slideLayouts/_rels/slideLayout16.xml.rels" ContentType="application/vnd.openxmlformats-package.relationships+xml"/>
  <Override PartName="/ppt/slideLayouts/_rels/slideLayout1.xml.rels" ContentType="application/vnd.openxmlformats-package.relationships+xml"/>
  <Override PartName="/ppt/slideLayouts/_rels/slideLayout4.xml.rels" ContentType="application/vnd.openxmlformats-package.relationships+xml"/>
  <Override PartName="/ppt/slideLayouts/_rels/slideLayout2.xml.rels" ContentType="application/vnd.openxmlformats-package.relationships+xml"/>
  <Override PartName="/ppt/slideLayouts/_rels/slideLayout10.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5.xml.rels" ContentType="application/vnd.openxmlformats-package.relationships+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1.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6.xml" ContentType="application/vnd.openxmlformats-officedocument.presentationml.slideLayout+xml"/>
  <Override PartName="/ppt/slideLayouts/slideLayout14.xml" ContentType="application/vnd.openxmlformats-officedocument.presentationml.slideLayout+xml"/>
  <Override PartName="/ppt/slideLayouts/slideLayout3.xml" ContentType="application/vnd.openxmlformats-officedocument.presentationml.slideLayout+xml"/>
  <Override PartName="/ppt/slideLayouts/slideLayout6.xml" ContentType="application/vnd.openxmlformats-officedocument.presentationml.slideLayout+xml"/>
  <Override PartName="/ppt/slides/_rels/slide3.xml.rels" ContentType="application/vnd.openxmlformats-package.relationships+xml"/>
  <Override PartName="/ppt/slides/_rels/slide4.xml.rels" ContentType="application/vnd.openxmlformats-package.relationships+xml"/>
  <Override PartName="/ppt/slides/_rels/slide15.xml.rels" ContentType="application/vnd.openxmlformats-package.relationships+xml"/>
  <Override PartName="/ppt/slides/_rels/slide18.xml.rels" ContentType="application/vnd.openxmlformats-package.relationships+xml"/>
  <Override PartName="/ppt/slides/_rels/slide1.xml.rels" ContentType="application/vnd.openxmlformats-package.relationships+xml"/>
  <Override PartName="/ppt/slides/_rels/slide19.xml.rels" ContentType="application/vnd.openxmlformats-package.relationships+xml"/>
  <Override PartName="/ppt/slides/_rels/slide13.xml.rels" ContentType="application/vnd.openxmlformats-package.relationships+xml"/>
  <Override PartName="/ppt/slides/_rels/slide2.xml.rels" ContentType="application/vnd.openxmlformats-package.relationships+xml"/>
  <Override PartName="/ppt/slides/_rels/slide27.xml.rels" ContentType="application/vnd.openxmlformats-package.relationships+xml"/>
  <Override PartName="/ppt/slides/_rels/slide10.xml.rels" ContentType="application/vnd.openxmlformats-package.relationships+xml"/>
  <Override PartName="/ppt/slides/_rels/slide14.xml.rels" ContentType="application/vnd.openxmlformats-package.relationships+xml"/>
  <Override PartName="/ppt/slides/_rels/slide25.xml.rels" ContentType="application/vnd.openxmlformats-package.relationships+xml"/>
  <Override PartName="/ppt/slides/_rels/slide21.xml.rels" ContentType="application/vnd.openxmlformats-package.relationships+xml"/>
  <Override PartName="/ppt/slides/_rels/slide9.xml.rels" ContentType="application/vnd.openxmlformats-package.relationships+xml"/>
  <Override PartName="/ppt/slides/_rels/slide12.xml.rels" ContentType="application/vnd.openxmlformats-package.relationships+xml"/>
  <Override PartName="/ppt/slides/_rels/slide24.xml.rels" ContentType="application/vnd.openxmlformats-package.relationships+xml"/>
  <Override PartName="/ppt/slides/_rels/slide28.xml.rels" ContentType="application/vnd.openxmlformats-package.relationships+xml"/>
  <Override PartName="/ppt/slides/_rels/slide11.xml.rels" ContentType="application/vnd.openxmlformats-package.relationships+xml"/>
  <Override PartName="/ppt/slides/_rels/slide23.xml.rels" ContentType="application/vnd.openxmlformats-package.relationships+xml"/>
  <Override PartName="/ppt/slides/_rels/slide17.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20.xml.rels" ContentType="application/vnd.openxmlformats-package.relationships+xml"/>
  <Override PartName="/ppt/slides/_rels/slide6.xml.rels" ContentType="application/vnd.openxmlformats-package.relationships+xml"/>
  <Override PartName="/ppt/slides/_rels/slide22.xml.rels" ContentType="application/vnd.openxmlformats-package.relationships+xml"/>
  <Override PartName="/ppt/slides/_rels/slide26.xml.rels" ContentType="application/vnd.openxmlformats-package.relationships+xml"/>
  <Override PartName="/ppt/slides/_rels/slide16.xml.rels" ContentType="application/vnd.openxmlformats-package.relationships+xml"/>
  <Override PartName="/ppt/slides/_rels/slide5.xml.rels" ContentType="application/vnd.openxmlformats-package.relationships+xml"/>
  <Override PartName="/ppt/slides/slide8.xml" ContentType="application/vnd.openxmlformats-officedocument.presentationml.slide+xml"/>
  <Override PartName="/ppt/slides/slide24.xml" ContentType="application/vnd.openxmlformats-officedocument.presentationml.slide+xml"/>
  <Override PartName="/ppt/slides/slide10.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11.xml" ContentType="application/vnd.openxmlformats-officedocument.presentationml.slide+xml"/>
  <Override PartName="/ppt/slides/slide19.xml" ContentType="application/vnd.openxmlformats-officedocument.presentationml.slide+xml"/>
  <Override PartName="/ppt/slides/slide25.xml" ContentType="application/vnd.openxmlformats-officedocument.presentationml.slide+xml"/>
  <Override PartName="/ppt/slides/slide21.xml" ContentType="application/vnd.openxmlformats-officedocument.presentationml.slide+xml"/>
  <Override PartName="/ppt/slides/slide12.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3.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1.xml" ContentType="application/vnd.openxmlformats-officedocument.presentationml.slide+xml"/>
  <Override PartName="/ppt/slides/slide16.xml" ContentType="application/vnd.openxmlformats-officedocument.presentationml.slide+xml"/>
  <Override PartName="/ppt/slides/slide7.xml" ContentType="application/vnd.openxmlformats-officedocument.presentationml.slide+xml"/>
  <Override PartName="/ppt/slides/slide2.xml" ContentType="application/vnd.openxmlformats-officedocument.presentationml.slide+xml"/>
  <Override PartName="/ppt/slides/slide17.xml" ContentType="application/vnd.openxmlformats-officedocument.presentationml.slide+xml"/>
  <Override PartName="/ppt/slides/slide13.xml" ContentType="application/vnd.openxmlformats-officedocument.presentationml.slide+xml"/>
  <Override PartName="/ppt/slides/slide9.xml" ContentType="application/vnd.openxmlformats-officedocument.presentationml.slide+xml"/>
  <Override PartName="/ppt/slides/slide4.xml" ContentType="application/vnd.openxmlformats-officedocument.presentationml.slide+xml"/>
  <Override PartName="/ppt/notesSlides/_rels/notesSlide18.xml.rels" ContentType="application/vnd.openxmlformats-package.relationships+xml"/>
  <Override PartName="/ppt/notesSlides/_rels/notesSlide13.xml.rels" ContentType="application/vnd.openxmlformats-package.relationships+xml"/>
  <Override PartName="/ppt/notesSlides/_rels/notesSlide1.xml.rels" ContentType="application/vnd.openxmlformats-package.relationships+xml"/>
  <Override PartName="/ppt/notesSlides/notesSlide1.xml" ContentType="application/vnd.openxmlformats-officedocument.presentationml.notesSlide+xml"/>
  <Override PartName="/ppt/notesSlides/notesSlide13.xml" ContentType="application/vnd.openxmlformats-officedocument.presentationml.notesSlide+xml"/>
  <Override PartName="/ppt/notesSlides/notesSlide18.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embedTrueTypeFonts="1">
  <p:sldMasterIdLst>
    <p:sldMasterId id="2147483648" r:id="rId2"/>
    <p:sldMasterId id="2147483650" r:id="rId3"/>
    <p:sldMasterId id="2147483652" r:id="rId4"/>
    <p:sldMasterId id="2147483654" r:id="rId5"/>
    <p:sldMasterId id="2147483660" r:id="rId6"/>
    <p:sldMasterId id="2147483662" r:id="rId7"/>
    <p:sldMasterId id="2147483664" r:id="rId8"/>
    <p:sldMasterId id="2147483666" r:id="rId9"/>
    <p:sldMasterId id="2147483668" r:id="rId10"/>
    <p:sldMasterId id="2147483670" r:id="rId11"/>
    <p:sldMasterId id="2147483672" r:id="rId12"/>
    <p:sldMasterId id="2147483674" r:id="rId13"/>
  </p:sldMasterIdLst>
  <p:notesMasterIdLst>
    <p:notesMasterId r:id="rId14"/>
  </p:notesMasterIdLst>
  <p:sldIdLst>
    <p:sldId id="256" r:id="rId15"/>
    <p:sldId id="257" r:id="rId16"/>
    <p:sldId id="258" r:id="rId17"/>
    <p:sldId id="259" r:id="rId18"/>
    <p:sldId id="260" r:id="rId19"/>
    <p:sldId id="261" r:id="rId20"/>
    <p:sldId id="262" r:id="rId21"/>
    <p:sldId id="263" r:id="rId22"/>
    <p:sldId id="264" r:id="rId23"/>
    <p:sldId id="265" r:id="rId24"/>
    <p:sldId id="266" r:id="rId25"/>
    <p:sldId id="267" r:id="rId26"/>
    <p:sldId id="268" r:id="rId27"/>
    <p:sldId id="269" r:id="rId28"/>
    <p:sldId id="270" r:id="rId29"/>
    <p:sldId id="271" r:id="rId30"/>
    <p:sldId id="272" r:id="rId31"/>
    <p:sldId id="273" r:id="rId32"/>
    <p:sldId id="274" r:id="rId33"/>
    <p:sldId id="275" r:id="rId34"/>
    <p:sldId id="276" r:id="rId35"/>
    <p:sldId id="277" r:id="rId36"/>
    <p:sldId id="278" r:id="rId37"/>
    <p:sldId id="279" r:id="rId38"/>
    <p:sldId id="280" r:id="rId39"/>
    <p:sldId id="281" r:id="rId40"/>
    <p:sldId id="282" r:id="rId41"/>
    <p:sldId id="283" r:id="rId42"/>
  </p:sldIdLst>
  <p:sldSz cx="9144000" cy="6858000"/>
  <p:notesSz cx="6858000" cy="9144000"/>
  <p:embeddedFontLst>
    <p:embeddedFont>
      <p:font typeface="Trebuchet MS"/>
    </p:embeddedFont>
    <p:embeddedFont>
      <p:font typeface="Lucida Sans"/>
    </p:embeddedFont>
    <p:embeddedFont>
      <p:font typeface="Noto Sans CJK SC"/>
      <p:regular r:id="rId43"/>
      <p:bold r:id="rId44"/>
    </p:embeddedFont>
  </p:embeddedFontLst>
</p:presentation>
</file>

<file path=ppt/presProps.xml><?xml version="1.0" encoding="utf-8"?>
<p:presentationPr xmlns:a="http://schemas.openxmlformats.org/drawingml/2006/main" xmlns:p="http://schemas.openxmlformats.org/presentationml/2006/main" xmlns:r="http://schemas.openxmlformats.org/officeDocument/2006/relationships">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notesMaster" Target="notesMasters/notesMaster1.xml"/><Relationship Id="rId15" Type="http://schemas.openxmlformats.org/officeDocument/2006/relationships/slide" Target="slides/slide1.xml"/><Relationship Id="rId16" Type="http://schemas.openxmlformats.org/officeDocument/2006/relationships/slide" Target="slides/slide2.xml"/><Relationship Id="rId17" Type="http://schemas.openxmlformats.org/officeDocument/2006/relationships/slide" Target="slides/slide3.xml"/><Relationship Id="rId18" Type="http://schemas.openxmlformats.org/officeDocument/2006/relationships/slide" Target="slides/slide4.xml"/><Relationship Id="rId19" Type="http://schemas.openxmlformats.org/officeDocument/2006/relationships/slide" Target="slides/slide5.xml"/><Relationship Id="rId20" Type="http://schemas.openxmlformats.org/officeDocument/2006/relationships/slide" Target="slides/slide6.xml"/><Relationship Id="rId21" Type="http://schemas.openxmlformats.org/officeDocument/2006/relationships/slide" Target="slides/slide7.xml"/><Relationship Id="rId22" Type="http://schemas.openxmlformats.org/officeDocument/2006/relationships/slide" Target="slides/slide8.xml"/><Relationship Id="rId23" Type="http://schemas.openxmlformats.org/officeDocument/2006/relationships/slide" Target="slides/slide9.xml"/><Relationship Id="rId24" Type="http://schemas.openxmlformats.org/officeDocument/2006/relationships/slide" Target="slides/slide10.xml"/><Relationship Id="rId25" Type="http://schemas.openxmlformats.org/officeDocument/2006/relationships/slide" Target="slides/slide11.xml"/><Relationship Id="rId26" Type="http://schemas.openxmlformats.org/officeDocument/2006/relationships/slide" Target="slides/slide12.xml"/><Relationship Id="rId27" Type="http://schemas.openxmlformats.org/officeDocument/2006/relationships/slide" Target="slides/slide13.xml"/><Relationship Id="rId28" Type="http://schemas.openxmlformats.org/officeDocument/2006/relationships/slide" Target="slides/slide14.xml"/><Relationship Id="rId29" Type="http://schemas.openxmlformats.org/officeDocument/2006/relationships/slide" Target="slides/slide15.xml"/><Relationship Id="rId30" Type="http://schemas.openxmlformats.org/officeDocument/2006/relationships/slide" Target="slides/slide16.xml"/><Relationship Id="rId31" Type="http://schemas.openxmlformats.org/officeDocument/2006/relationships/slide" Target="slides/slide17.xml"/><Relationship Id="rId32" Type="http://schemas.openxmlformats.org/officeDocument/2006/relationships/slide" Target="slides/slide18.xml"/><Relationship Id="rId33" Type="http://schemas.openxmlformats.org/officeDocument/2006/relationships/slide" Target="slides/slide19.xml"/><Relationship Id="rId34" Type="http://schemas.openxmlformats.org/officeDocument/2006/relationships/slide" Target="slides/slide20.xml"/><Relationship Id="rId35" Type="http://schemas.openxmlformats.org/officeDocument/2006/relationships/slide" Target="slides/slide21.xml"/><Relationship Id="rId36" Type="http://schemas.openxmlformats.org/officeDocument/2006/relationships/slide" Target="slides/slide22.xml"/><Relationship Id="rId37" Type="http://schemas.openxmlformats.org/officeDocument/2006/relationships/slide" Target="slides/slide23.xml"/><Relationship Id="rId38" Type="http://schemas.openxmlformats.org/officeDocument/2006/relationships/slide" Target="slides/slide24.xml"/><Relationship Id="rId39" Type="http://schemas.openxmlformats.org/officeDocument/2006/relationships/slide" Target="slides/slide25.xml"/><Relationship Id="rId40" Type="http://schemas.openxmlformats.org/officeDocument/2006/relationships/slide" Target="slides/slide26.xml"/><Relationship Id="rId41" Type="http://schemas.openxmlformats.org/officeDocument/2006/relationships/slide" Target="slides/slide27.xml"/><Relationship Id="rId42" Type="http://schemas.openxmlformats.org/officeDocument/2006/relationships/slide" Target="slides/slide28.xml"/><Relationship Id="rId43" Type="http://schemas.openxmlformats.org/officeDocument/2006/relationships/font" Target="fonts/Font_1_Noto_Sans_CJK_SC_Regular.fntdata"/><Relationship Id="rId44" Type="http://schemas.openxmlformats.org/officeDocument/2006/relationships/font" Target="fonts/Font_2_Noto_Sans_CJK_SC_Bold.fntdata"/><Relationship Id="rId45" Type="http://schemas.openxmlformats.org/officeDocument/2006/relationships/presProps" Target="presProps.xml"/>
</Relationships>
</file>

<file path=ppt/media/image1.png>
</file>

<file path=ppt/media/image2.jpeg>
</file>

<file path=ppt/media/image3.png>
</file>

<file path=ppt/media/image4.jpeg>
</file>

<file path=ppt/media/image5.png>
</file>

<file path=ppt/media/image6.png>
</file>

<file path=ppt/media/image7.png>
</file>

<file path=ppt/media/image8.png>
</file>

<file path=ppt/notesMasters/_rels/notesMaster1.xml.rels><?xml version="1.0" encoding="UTF-8"?>
<Relationships xmlns="http://schemas.openxmlformats.org/package/2006/relationships"><Relationship Id="rId1" Type="http://schemas.openxmlformats.org/officeDocument/2006/relationships/theme" Target="../theme/theme1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 name="PlaceHolder 1"/>
          <p:cNvSpPr>
            <a:spLocks noGrp="1"/>
          </p:cNvSpPr>
          <p:nvPr>
            <p:ph type="sldImg"/>
          </p:nvPr>
        </p:nvSpPr>
        <p:spPr>
          <a:xfrm>
            <a:off x="0" y="764280"/>
            <a:ext cx="360" cy="360"/>
          </a:xfrm>
          <a:prstGeom prst="rect">
            <a:avLst/>
          </a:prstGeom>
          <a:noFill/>
          <a:ln w="0">
            <a:noFill/>
          </a:ln>
        </p:spPr>
        <p:txBody>
          <a:bodyPr lIns="0" rIns="0" tIns="0" bIns="0" anchor="ctr">
            <a:noAutofit/>
          </a:bodyPr>
          <a:p>
            <a:r>
              <a:rPr b="0" lang="en-US" sz="1400" strike="noStrike" u="none">
                <a:solidFill>
                  <a:srgbClr val="000000"/>
                </a:solidFill>
                <a:effectLst/>
                <a:uFillTx/>
                <a:latin typeface="Arial"/>
              </a:rPr>
              <a:t>Click to move the slide</a:t>
            </a:r>
            <a:endParaRPr b="0" lang="en-US" sz="1400" strike="noStrike" u="none">
              <a:solidFill>
                <a:srgbClr val="000000"/>
              </a:solidFill>
              <a:effectLst/>
              <a:uFillTx/>
              <a:latin typeface="Arial"/>
            </a:endParaRPr>
          </a:p>
        </p:txBody>
      </p:sp>
      <p:sp>
        <p:nvSpPr>
          <p:cNvPr id="178" name="PlaceHolder 2"/>
          <p:cNvSpPr>
            <a:spLocks noGrp="1"/>
          </p:cNvSpPr>
          <p:nvPr>
            <p:ph type="body"/>
          </p:nvPr>
        </p:nvSpPr>
        <p:spPr>
          <a:xfrm>
            <a:off x="777240" y="4777560"/>
            <a:ext cx="6217560" cy="4525920"/>
          </a:xfrm>
          <a:prstGeom prst="rect">
            <a:avLst/>
          </a:prstGeom>
          <a:noFill/>
          <a:ln w="0">
            <a:noFill/>
          </a:ln>
        </p:spPr>
        <p:txBody>
          <a:bodyPr lIns="0" rIns="0" tIns="0" bIns="0" anchor="t">
            <a:noAutofit/>
          </a:bodyPr>
          <a:p>
            <a:pPr indent="0">
              <a:buNone/>
            </a:pPr>
            <a:r>
              <a:rPr b="0" lang="en-US" sz="2000" strike="noStrike" u="none">
                <a:solidFill>
                  <a:srgbClr val="000000"/>
                </a:solidFill>
                <a:effectLst/>
                <a:uFillTx/>
                <a:latin typeface="Arial"/>
              </a:rPr>
              <a:t>Click to edit the notes format</a:t>
            </a:r>
            <a:endParaRPr b="0" lang="en-US" sz="2000" strike="noStrike" u="none">
              <a:solidFill>
                <a:srgbClr val="000000"/>
              </a:solidFill>
              <a:effectLst/>
              <a:uFillTx/>
              <a:latin typeface="Arial"/>
            </a:endParaRPr>
          </a:p>
        </p:txBody>
      </p:sp>
      <p:sp>
        <p:nvSpPr>
          <p:cNvPr id="179" name="PlaceHolder 3"/>
          <p:cNvSpPr>
            <a:spLocks noGrp="1"/>
          </p:cNvSpPr>
          <p:nvPr>
            <p:ph type="hdr"/>
          </p:nvPr>
        </p:nvSpPr>
        <p:spPr>
          <a:xfrm>
            <a:off x="0" y="0"/>
            <a:ext cx="3372840" cy="502560"/>
          </a:xfrm>
          <a:prstGeom prst="rect">
            <a:avLst/>
          </a:prstGeom>
          <a:noFill/>
          <a:ln w="0">
            <a:noFill/>
          </a:ln>
        </p:spPr>
        <p:txBody>
          <a:bodyPr lIns="0" rIns="0" tIns="0" bIns="0" anchor="t">
            <a:noAutofit/>
          </a:bodyPr>
          <a:p>
            <a:pPr indent="0">
              <a:buNone/>
            </a:pPr>
            <a:r>
              <a:rPr b="0" lang="en-US" sz="1400" strike="noStrike" u="none">
                <a:solidFill>
                  <a:srgbClr val="000000"/>
                </a:solidFill>
                <a:effectLst/>
                <a:uFillTx/>
                <a:latin typeface="Times New Roman"/>
              </a:rPr>
              <a:t>&lt;header&gt;</a:t>
            </a:r>
            <a:endParaRPr b="0" lang="en-US" sz="1400" strike="noStrike" u="none">
              <a:solidFill>
                <a:srgbClr val="000000"/>
              </a:solidFill>
              <a:effectLst/>
              <a:uFillTx/>
              <a:latin typeface="Times New Roman"/>
            </a:endParaRPr>
          </a:p>
        </p:txBody>
      </p:sp>
      <p:sp>
        <p:nvSpPr>
          <p:cNvPr id="180" name="PlaceHolder 4"/>
          <p:cNvSpPr>
            <a:spLocks noGrp="1"/>
          </p:cNvSpPr>
          <p:nvPr>
            <p:ph type="dt" idx="49"/>
          </p:nvPr>
        </p:nvSpPr>
        <p:spPr>
          <a:xfrm>
            <a:off x="4399200" y="0"/>
            <a:ext cx="3372840" cy="502560"/>
          </a:xfrm>
          <a:prstGeom prst="rect">
            <a:avLst/>
          </a:prstGeom>
          <a:noFill/>
          <a:ln w="0">
            <a:noFill/>
          </a:ln>
        </p:spPr>
        <p:txBody>
          <a:bodyPr lIns="0" rIns="0" tIns="0" bIns="0" anchor="t">
            <a:noAutofit/>
          </a:bodyPr>
          <a:lstStyle>
            <a:lvl1pPr indent="0" algn="r">
              <a:buNone/>
              <a:defRPr b="0" lang="en-US" sz="1400" strike="noStrike" u="none">
                <a:solidFill>
                  <a:srgbClr val="000000"/>
                </a:solidFill>
                <a:effectLst/>
                <a:uFillTx/>
                <a:latin typeface="Times New Roman"/>
              </a:defRPr>
            </a:lvl1pPr>
          </a:lstStyle>
          <a:p>
            <a:pPr indent="0" algn="r">
              <a:buNone/>
            </a:pPr>
            <a:r>
              <a:rPr b="0" lang="en-US" sz="1400" strike="noStrike" u="none">
                <a:solidFill>
                  <a:srgbClr val="000000"/>
                </a:solidFill>
                <a:effectLst/>
                <a:uFillTx/>
                <a:latin typeface="Times New Roman"/>
              </a:rPr>
              <a:t>&lt;date/time&gt;</a:t>
            </a:r>
            <a:endParaRPr b="0" lang="en-US" sz="1400" strike="noStrike" u="none">
              <a:solidFill>
                <a:srgbClr val="000000"/>
              </a:solidFill>
              <a:effectLst/>
              <a:uFillTx/>
              <a:latin typeface="Times New Roman"/>
            </a:endParaRPr>
          </a:p>
        </p:txBody>
      </p:sp>
      <p:sp>
        <p:nvSpPr>
          <p:cNvPr id="181" name="PlaceHolder 5"/>
          <p:cNvSpPr>
            <a:spLocks noGrp="1"/>
          </p:cNvSpPr>
          <p:nvPr>
            <p:ph type="ftr" idx="50"/>
          </p:nvPr>
        </p:nvSpPr>
        <p:spPr>
          <a:xfrm>
            <a:off x="0" y="9555480"/>
            <a:ext cx="3372840" cy="502560"/>
          </a:xfrm>
          <a:prstGeom prst="rect">
            <a:avLst/>
          </a:prstGeom>
          <a:noFill/>
          <a:ln w="0">
            <a:noFill/>
          </a:ln>
        </p:spPr>
        <p:txBody>
          <a:bodyPr lIns="0" rIns="0" tIns="0" bIns="0" anchor="b">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182" name="PlaceHolder 6"/>
          <p:cNvSpPr>
            <a:spLocks noGrp="1"/>
          </p:cNvSpPr>
          <p:nvPr>
            <p:ph type="sldNum" idx="51"/>
          </p:nvPr>
        </p:nvSpPr>
        <p:spPr>
          <a:xfrm>
            <a:off x="4399200" y="9555480"/>
            <a:ext cx="3372840" cy="502560"/>
          </a:xfrm>
          <a:prstGeom prst="rect">
            <a:avLst/>
          </a:prstGeom>
          <a:noFill/>
          <a:ln w="0">
            <a:noFill/>
          </a:ln>
        </p:spPr>
        <p:txBody>
          <a:bodyPr lIns="0" rIns="0" tIns="0" bIns="0" anchor="b">
            <a:noAutofit/>
          </a:bodyPr>
          <a:lstStyle>
            <a:lvl1pPr indent="0" algn="r">
              <a:buNone/>
              <a:defRPr b="0" lang="en-US" sz="1400" strike="noStrike" u="none">
                <a:solidFill>
                  <a:srgbClr val="000000"/>
                </a:solidFill>
                <a:effectLst/>
                <a:uFillTx/>
                <a:latin typeface="Times New Roman"/>
              </a:defRPr>
            </a:lvl1pPr>
          </a:lstStyle>
          <a:p>
            <a:pPr indent="0" algn="r">
              <a:buNone/>
            </a:pPr>
            <a:fld id="{68CCAEA4-0EB8-4A7C-A735-EA9DEB05F2F8}"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8" name="PlaceHolder 1"/>
          <p:cNvSpPr>
            <a:spLocks noGrp="1"/>
          </p:cNvSpPr>
          <p:nvPr>
            <p:ph type="sldImg"/>
          </p:nvPr>
        </p:nvSpPr>
        <p:spPr>
          <a:xfrm>
            <a:off x="1371600" y="763560"/>
            <a:ext cx="5028840" cy="3771720"/>
          </a:xfrm>
          <a:prstGeom prst="rect">
            <a:avLst/>
          </a:prstGeom>
          <a:ln w="0">
            <a:noFill/>
          </a:ln>
        </p:spPr>
      </p:sp>
      <p:sp>
        <p:nvSpPr>
          <p:cNvPr id="279" name="PlaceHolder 2"/>
          <p:cNvSpPr>
            <a:spLocks noGrp="1"/>
          </p:cNvSpPr>
          <p:nvPr>
            <p:ph type="body"/>
          </p:nvPr>
        </p:nvSpPr>
        <p:spPr>
          <a:xfrm>
            <a:off x="777240" y="4777560"/>
            <a:ext cx="6217200" cy="4525920"/>
          </a:xfrm>
          <a:prstGeom prst="rect">
            <a:avLst/>
          </a:prstGeom>
          <a:noFill/>
          <a:ln w="0">
            <a:noFill/>
          </a:ln>
        </p:spPr>
        <p:txBody>
          <a:bodyPr lIns="0" rIns="0" tIns="0" bIns="0" anchor="t">
            <a:noAutofit/>
          </a:bodyPr>
          <a:p>
            <a:pPr indent="0">
              <a:buNone/>
            </a:pPr>
            <a:endParaRPr b="0" lang="en-US" sz="2000" strike="noStrike" u="none">
              <a:solidFill>
                <a:srgbClr val="000000"/>
              </a:solidFill>
              <a:effectLst/>
              <a:uFillTx/>
              <a:latin typeface="Arial"/>
              <a:ea typeface="Arial"/>
            </a:endParaRPr>
          </a:p>
        </p:txBody>
      </p:sp>
      <p:sp>
        <p:nvSpPr>
          <p:cNvPr id="280" name="Google Shape;105;p1:notes"/>
          <p:cNvSpPr/>
          <p:nvPr/>
        </p:nvSpPr>
        <p:spPr>
          <a:xfrm>
            <a:off x="0" y="0"/>
            <a:ext cx="3372480" cy="502200"/>
          </a:xfrm>
          <a:prstGeom prst="rect">
            <a:avLst/>
          </a:prstGeom>
          <a:noFill/>
          <a:ln w="0">
            <a:noFill/>
          </a:ln>
        </p:spPr>
        <p:style>
          <a:lnRef idx="0"/>
          <a:fillRef idx="0"/>
          <a:effectRef idx="0"/>
          <a:fontRef idx="minor"/>
        </p:style>
        <p:txBody>
          <a:bodyPr lIns="0" rIns="0" tIns="0" bIns="0" anchor="t">
            <a:noAutofit/>
          </a:bodyPr>
          <a:p>
            <a:endParaRPr b="0" lang="en-US" sz="1400" strike="noStrike" u="none">
              <a:solidFill>
                <a:srgbClr val="000000"/>
              </a:solidFill>
              <a:effectLst/>
              <a:uFillTx/>
              <a:latin typeface="Arial"/>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1" name="PlaceHolder 1"/>
          <p:cNvSpPr>
            <a:spLocks noGrp="1"/>
          </p:cNvSpPr>
          <p:nvPr>
            <p:ph type="sldImg"/>
          </p:nvPr>
        </p:nvSpPr>
        <p:spPr>
          <a:xfrm>
            <a:off x="1371600" y="763560"/>
            <a:ext cx="5028840" cy="3771720"/>
          </a:xfrm>
          <a:prstGeom prst="rect">
            <a:avLst/>
          </a:prstGeom>
          <a:ln w="0">
            <a:noFill/>
          </a:ln>
        </p:spPr>
      </p:sp>
      <p:sp>
        <p:nvSpPr>
          <p:cNvPr id="282" name="PlaceHolder 2"/>
          <p:cNvSpPr>
            <a:spLocks noGrp="1"/>
          </p:cNvSpPr>
          <p:nvPr>
            <p:ph type="body"/>
          </p:nvPr>
        </p:nvSpPr>
        <p:spPr>
          <a:xfrm>
            <a:off x="777240" y="4777560"/>
            <a:ext cx="6217200" cy="4525920"/>
          </a:xfrm>
          <a:prstGeom prst="rect">
            <a:avLst/>
          </a:prstGeom>
          <a:noFill/>
          <a:ln w="0">
            <a:noFill/>
          </a:ln>
        </p:spPr>
        <p:txBody>
          <a:bodyPr lIns="0" rIns="0" tIns="0" bIns="0" anchor="t">
            <a:noAutofit/>
          </a:bodyPr>
          <a:p>
            <a:pPr indent="0">
              <a:buNone/>
            </a:pPr>
            <a:endParaRPr b="0" lang="en-US" sz="2000" strike="noStrike" u="none">
              <a:solidFill>
                <a:srgbClr val="000000"/>
              </a:solidFill>
              <a:effectLst/>
              <a:uFillTx/>
              <a:latin typeface="Arial"/>
              <a:ea typeface="Arial"/>
            </a:endParaRPr>
          </a:p>
        </p:txBody>
      </p:sp>
      <p:sp>
        <p:nvSpPr>
          <p:cNvPr id="283" name="Google Shape;197;p14:notes"/>
          <p:cNvSpPr/>
          <p:nvPr/>
        </p:nvSpPr>
        <p:spPr>
          <a:xfrm>
            <a:off x="0" y="0"/>
            <a:ext cx="3372480" cy="502200"/>
          </a:xfrm>
          <a:prstGeom prst="rect">
            <a:avLst/>
          </a:prstGeom>
          <a:noFill/>
          <a:ln w="0">
            <a:noFill/>
          </a:ln>
        </p:spPr>
        <p:style>
          <a:lnRef idx="0"/>
          <a:fillRef idx="0"/>
          <a:effectRef idx="0"/>
          <a:fontRef idx="minor"/>
        </p:style>
        <p:txBody>
          <a:bodyPr lIns="0" rIns="0" tIns="0" bIns="0" anchor="t">
            <a:noAutofit/>
          </a:bodyPr>
          <a:p>
            <a:endParaRPr b="0" lang="en-US" sz="1400" strike="noStrike" u="none">
              <a:solidFill>
                <a:srgbClr val="000000"/>
              </a:solidFill>
              <a:effectLst/>
              <a:uFillTx/>
              <a:latin typeface="Arial"/>
            </a:endParaRPr>
          </a:p>
        </p:txBody>
      </p:sp>
    </p:spTree>
  </p:cSld>
</p:notes>
</file>

<file path=ppt/notesSlides/notesSlide1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4" name="PlaceHolder 1"/>
          <p:cNvSpPr>
            <a:spLocks noGrp="1"/>
          </p:cNvSpPr>
          <p:nvPr>
            <p:ph type="sldImg"/>
          </p:nvPr>
        </p:nvSpPr>
        <p:spPr>
          <a:xfrm>
            <a:off x="1371600" y="764280"/>
            <a:ext cx="5028120" cy="3771000"/>
          </a:xfrm>
          <a:prstGeom prst="rect">
            <a:avLst/>
          </a:prstGeom>
          <a:ln w="0">
            <a:noFill/>
          </a:ln>
        </p:spPr>
      </p:sp>
      <p:sp>
        <p:nvSpPr>
          <p:cNvPr id="285" name="PlaceHolder 2"/>
          <p:cNvSpPr>
            <a:spLocks noGrp="1"/>
          </p:cNvSpPr>
          <p:nvPr>
            <p:ph type="body"/>
          </p:nvPr>
        </p:nvSpPr>
        <p:spPr>
          <a:xfrm>
            <a:off x="777240" y="4777560"/>
            <a:ext cx="6217200" cy="4525560"/>
          </a:xfrm>
          <a:prstGeom prst="rect">
            <a:avLst/>
          </a:prstGeom>
          <a:noFill/>
          <a:ln w="0">
            <a:noFill/>
          </a:ln>
        </p:spPr>
        <p:txBody>
          <a:bodyPr lIns="0" rIns="0" tIns="0" bIns="0" anchor="t">
            <a:noAutofit/>
          </a:bodyPr>
          <a:p>
            <a:pPr indent="0">
              <a:buNone/>
            </a:pPr>
            <a:endParaRPr b="0" lang="en-US" sz="2000" strike="noStrike" u="none">
              <a:solidFill>
                <a:srgbClr val="000000"/>
              </a:solidFill>
              <a:effectLst/>
              <a:uFillTx/>
              <a:latin typeface="Arial"/>
              <a:ea typeface="Arial"/>
            </a:endParaRPr>
          </a:p>
        </p:txBody>
      </p:sp>
      <p:sp>
        <p:nvSpPr>
          <p:cNvPr id="286" name="PlaceHolder 3"/>
          <p:cNvSpPr>
            <a:spLocks noGrp="1"/>
          </p:cNvSpPr>
          <p:nvPr>
            <p:ph type="sldNum" idx="78"/>
          </p:nvPr>
        </p:nvSpPr>
        <p:spPr>
          <a:xfrm>
            <a:off x="4399200" y="9555480"/>
            <a:ext cx="3372480" cy="502200"/>
          </a:xfrm>
          <a:prstGeom prst="rect">
            <a:avLst/>
          </a:prstGeom>
          <a:noFill/>
          <a:ln w="0">
            <a:noFill/>
          </a:ln>
        </p:spPr>
        <p:txBody>
          <a:bodyPr lIns="0" rIns="0" tIns="0" bIns="0" anchor="b">
            <a:noAutofit/>
          </a:bodyPr>
          <a:lstStyle>
            <a:lvl1pPr indent="0" algn="r">
              <a:lnSpc>
                <a:spcPct val="100000"/>
              </a:lnSpc>
              <a:buNone/>
              <a:tabLst>
                <a:tab algn="l" pos="0"/>
              </a:tabLst>
              <a:defRPr b="0" lang="en-US" sz="1800" strike="noStrike" u="none">
                <a:solidFill>
                  <a:srgbClr val="000000"/>
                </a:solidFill>
                <a:effectLst/>
                <a:uFillTx/>
                <a:latin typeface="Times New Roman"/>
              </a:defRPr>
            </a:lvl1pPr>
          </a:lstStyle>
          <a:p>
            <a:pPr indent="0" algn="r">
              <a:lnSpc>
                <a:spcPct val="100000"/>
              </a:lnSpc>
              <a:buNone/>
              <a:tabLst>
                <a:tab algn="l" pos="0"/>
              </a:tabLst>
            </a:pPr>
            <a:fld id="{D4254BAE-7E5C-4797-8EBD-F3D4AC1BBE0C}" type="slidenum">
              <a:rPr b="0" lang="en-US" sz="1800" strike="noStrike" u="none">
                <a:solidFill>
                  <a:srgbClr val="000000"/>
                </a:solidFill>
                <a:effectLst/>
                <a:uFillTx/>
                <a:latin typeface="Times New Roman"/>
              </a:rPr>
              <a:t>&lt;number&gt;</a:t>
            </a:fld>
            <a:endParaRPr b="0" lang="en-US" sz="1800" strike="noStrike" u="none">
              <a:solidFill>
                <a:srgbClr val="000000"/>
              </a:solidFill>
              <a:effectLst/>
              <a:uFillTx/>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5.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PICTURE_WITH_CAPTION_TEXT">
    <p:spTree>
      <p:nvGrpSpPr>
        <p:cNvPr id="1" name=""/>
        <p:cNvGrpSpPr/>
        <p:nvPr/>
      </p:nvGrpSpPr>
      <p:grpSpPr>
        <a:xfrm>
          <a:off x="0" y="0"/>
          <a:ext cx="0" cy="0"/>
          <a:chOff x="0" y="0"/>
          <a:chExt cx="0" cy="0"/>
        </a:xfrm>
      </p:grpSpPr>
      <p:sp>
        <p:nvSpPr>
          <p:cNvPr id="18" name="PlaceHolder 1"/>
          <p:cNvSpPr>
            <a:spLocks noGrp="1"/>
          </p:cNvSpPr>
          <p:nvPr>
            <p:ph type="title"/>
          </p:nvPr>
        </p:nvSpPr>
        <p:spPr>
          <a:xfrm>
            <a:off x="457200" y="273600"/>
            <a:ext cx="8229240" cy="1144800"/>
          </a:xfrm>
          <a:prstGeom prst="rect">
            <a:avLst/>
          </a:prstGeom>
          <a:noFill/>
          <a:ln w="0">
            <a:noFill/>
          </a:ln>
        </p:spPr>
        <p:txBody>
          <a:bodyPr lIns="0" rIns="0" tIns="0" bIns="0" anchor="ctr">
            <a:spAutoFit/>
          </a:bodyPr>
          <a:p>
            <a:pPr indent="0">
              <a:buNone/>
            </a:pPr>
            <a:endParaRPr b="0" lang="en-US" sz="1400" strike="noStrike" u="none">
              <a:solidFill>
                <a:srgbClr val="000000"/>
              </a:solidFill>
              <a:effectLst/>
              <a:uFillTx/>
              <a:latin typeface="Arial"/>
            </a:endParaRPr>
          </a:p>
        </p:txBody>
      </p:sp>
      <p:sp>
        <p:nvSpPr>
          <p:cNvPr id="19" name="PlaceHolder 2"/>
          <p:cNvSpPr>
            <a:spLocks noGrp="1"/>
          </p:cNvSpPr>
          <p:nvPr>
            <p:ph/>
          </p:nvPr>
        </p:nvSpPr>
        <p:spPr>
          <a:xfrm>
            <a:off x="457200" y="1604520"/>
            <a:ext cx="8229240" cy="3977280"/>
          </a:xfrm>
          <a:prstGeom prst="rect">
            <a:avLst/>
          </a:prstGeom>
          <a:noFill/>
          <a:ln w="0">
            <a:noFill/>
          </a:ln>
        </p:spPr>
        <p:txBody>
          <a:bodyPr lIns="0" rIns="0" tIns="0" bIns="0" anchor="t">
            <a:normAutofit/>
          </a:bodyPr>
          <a:p>
            <a:pPr indent="0">
              <a:spcBef>
                <a:spcPts val="1417"/>
              </a:spcBef>
              <a:buNone/>
            </a:pPr>
            <a:endParaRPr b="0" lang="en-US" sz="1400" strike="noStrike" u="none">
              <a:solidFill>
                <a:srgbClr val="000000"/>
              </a:solidFill>
              <a:effectLst/>
              <a:uFillTx/>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8D03956A-2499-4EA0-928E-D77BBAD578A0}" type="slidenum">
              <a:t>&lt;#&gt;</a:t>
            </a:fld>
          </a:p>
        </p:txBody>
      </p:sp>
      <p:sp>
        <p:nvSpPr>
          <p:cNvPr id="6" name="PlaceHolder 5"/>
          <p:cNvSpPr>
            <a:spLocks noGrp="1"/>
          </p:cNvSpPr>
          <p:nvPr>
            <p:ph type="dt" idx="1"/>
          </p:nvPr>
        </p:nvSpPr>
        <p:spPr/>
        <p:txBody>
          <a:bodyPr/>
          <a:p>
            <a:r>
              <a:rPr lang="en-US"/>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p:spTree>
      <p:nvGrpSpPr>
        <p:cNvPr id="1" name=""/>
        <p:cNvGrpSpPr/>
        <p:nvPr/>
      </p:nvGrpSpPr>
      <p:grpSpPr>
        <a:xfrm>
          <a:off x="0" y="0"/>
          <a:ext cx="0" cy="0"/>
          <a:chOff x="0" y="0"/>
          <a:chExt cx="0" cy="0"/>
        </a:xfrm>
      </p:grpSpPr>
      <p:sp>
        <p:nvSpPr>
          <p:cNvPr id="88" name="PlaceHolder 1"/>
          <p:cNvSpPr>
            <a:spLocks noGrp="1"/>
          </p:cNvSpPr>
          <p:nvPr>
            <p:ph type="title"/>
          </p:nvPr>
        </p:nvSpPr>
        <p:spPr>
          <a:xfrm>
            <a:off x="457200" y="273600"/>
            <a:ext cx="8229240" cy="1144800"/>
          </a:xfrm>
          <a:prstGeom prst="rect">
            <a:avLst/>
          </a:prstGeom>
          <a:noFill/>
          <a:ln w="0">
            <a:noFill/>
          </a:ln>
        </p:spPr>
        <p:txBody>
          <a:bodyPr lIns="0" rIns="0" tIns="0" bIns="0" anchor="ctr">
            <a:spAutoFit/>
          </a:bodyPr>
          <a:p>
            <a:pPr indent="0">
              <a:buNone/>
            </a:pPr>
            <a:endParaRPr b="0" lang="en-US" sz="1400" strike="noStrike" u="none">
              <a:solidFill>
                <a:srgbClr val="000000"/>
              </a:solidFill>
              <a:effectLst/>
              <a:uFillTx/>
              <a:latin typeface="Arial"/>
            </a:endParaRPr>
          </a:p>
        </p:txBody>
      </p:sp>
      <p:sp>
        <p:nvSpPr>
          <p:cNvPr id="89" name="PlaceHolder 2"/>
          <p:cNvSpPr>
            <a:spLocks noGrp="1"/>
          </p:cNvSpPr>
          <p:nvPr>
            <p:ph/>
          </p:nvPr>
        </p:nvSpPr>
        <p:spPr>
          <a:xfrm>
            <a:off x="457200" y="1604520"/>
            <a:ext cx="8229240" cy="3977280"/>
          </a:xfrm>
          <a:prstGeom prst="rect">
            <a:avLst/>
          </a:prstGeom>
          <a:noFill/>
          <a:ln w="0">
            <a:noFill/>
          </a:ln>
        </p:spPr>
        <p:txBody>
          <a:bodyPr lIns="0" rIns="0" tIns="0" bIns="0" anchor="t">
            <a:normAutofit/>
          </a:bodyPr>
          <a:p>
            <a:pPr indent="0">
              <a:spcBef>
                <a:spcPts val="1417"/>
              </a:spcBef>
              <a:buNone/>
            </a:pPr>
            <a:endParaRPr b="0" lang="en-US" sz="1400" strike="noStrike" u="none">
              <a:solidFill>
                <a:srgbClr val="000000"/>
              </a:solidFill>
              <a:effectLst/>
              <a:uFillTx/>
              <a:latin typeface="Arial"/>
            </a:endParaRPr>
          </a:p>
        </p:txBody>
      </p:sp>
      <p:sp>
        <p:nvSpPr>
          <p:cNvPr id="4" name="PlaceHolder 3"/>
          <p:cNvSpPr>
            <a:spLocks noGrp="1"/>
          </p:cNvSpPr>
          <p:nvPr>
            <p:ph type="ftr" idx="23"/>
          </p:nvPr>
        </p:nvSpPr>
        <p:spPr/>
        <p:txBody>
          <a:bodyPr/>
          <a:p>
            <a:r>
              <a:t>Footer</a:t>
            </a:r>
          </a:p>
        </p:txBody>
      </p:sp>
      <p:sp>
        <p:nvSpPr>
          <p:cNvPr id="5" name="PlaceHolder 4"/>
          <p:cNvSpPr>
            <a:spLocks noGrp="1"/>
          </p:cNvSpPr>
          <p:nvPr>
            <p:ph type="sldNum" idx="24"/>
          </p:nvPr>
        </p:nvSpPr>
        <p:spPr/>
        <p:txBody>
          <a:bodyPr/>
          <a:p>
            <a:fld id="{07C4104A-1B68-4184-A969-567FA4218CB6}" type="slidenum">
              <a:t>&lt;#&gt;</a:t>
            </a:fld>
          </a:p>
        </p:txBody>
      </p:sp>
      <p:sp>
        <p:nvSpPr>
          <p:cNvPr id="6" name="PlaceHolder 5"/>
          <p:cNvSpPr>
            <a:spLocks noGrp="1"/>
          </p:cNvSpPr>
          <p:nvPr>
            <p:ph type="dt" idx="22"/>
          </p:nvPr>
        </p:nvSpPr>
        <p:spPr/>
        <p:txBody>
          <a:bodyPr/>
          <a:p>
            <a:r>
              <a:rPr lang="en-US"/>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SECTION_HEADER">
    <p:spTree>
      <p:nvGrpSpPr>
        <p:cNvPr id="1" name=""/>
        <p:cNvGrpSpPr/>
        <p:nvPr/>
      </p:nvGrpSpPr>
      <p:grpSpPr>
        <a:xfrm>
          <a:off x="0" y="0"/>
          <a:ext cx="0" cy="0"/>
          <a:chOff x="0" y="0"/>
          <a:chExt cx="0" cy="0"/>
        </a:xfrm>
      </p:grpSpPr>
      <p:sp>
        <p:nvSpPr>
          <p:cNvPr id="101" name="PlaceHolder 1"/>
          <p:cNvSpPr>
            <a:spLocks noGrp="1"/>
          </p:cNvSpPr>
          <p:nvPr>
            <p:ph type="title"/>
          </p:nvPr>
        </p:nvSpPr>
        <p:spPr>
          <a:xfrm>
            <a:off x="457200" y="273600"/>
            <a:ext cx="8229240" cy="1144800"/>
          </a:xfrm>
          <a:prstGeom prst="rect">
            <a:avLst/>
          </a:prstGeom>
          <a:noFill/>
          <a:ln w="0">
            <a:noFill/>
          </a:ln>
        </p:spPr>
        <p:txBody>
          <a:bodyPr lIns="0" rIns="0" tIns="0" bIns="0" anchor="ctr">
            <a:spAutoFit/>
          </a:bodyPr>
          <a:p>
            <a:pPr indent="0">
              <a:buNone/>
            </a:pPr>
            <a:endParaRPr b="0" lang="en-US" sz="1400" strike="noStrike" u="none">
              <a:solidFill>
                <a:srgbClr val="000000"/>
              </a:solidFill>
              <a:effectLst/>
              <a:uFillTx/>
              <a:latin typeface="Arial"/>
            </a:endParaRPr>
          </a:p>
        </p:txBody>
      </p:sp>
      <p:sp>
        <p:nvSpPr>
          <p:cNvPr id="102" name="PlaceHolder 2"/>
          <p:cNvSpPr>
            <a:spLocks noGrp="1"/>
          </p:cNvSpPr>
          <p:nvPr>
            <p:ph/>
          </p:nvPr>
        </p:nvSpPr>
        <p:spPr>
          <a:xfrm>
            <a:off x="457200" y="1604520"/>
            <a:ext cx="8229240" cy="3977280"/>
          </a:xfrm>
          <a:prstGeom prst="rect">
            <a:avLst/>
          </a:prstGeom>
          <a:noFill/>
          <a:ln w="0">
            <a:noFill/>
          </a:ln>
        </p:spPr>
        <p:txBody>
          <a:bodyPr lIns="0" rIns="0" tIns="0" bIns="0" anchor="t">
            <a:normAutofit/>
          </a:bodyPr>
          <a:p>
            <a:pPr indent="0">
              <a:spcBef>
                <a:spcPts val="1417"/>
              </a:spcBef>
              <a:buNone/>
            </a:pPr>
            <a:endParaRPr b="0" lang="en-US" sz="1400" strike="noStrike" u="none">
              <a:solidFill>
                <a:srgbClr val="000000"/>
              </a:solidFill>
              <a:effectLst/>
              <a:uFillTx/>
              <a:latin typeface="Arial"/>
            </a:endParaRPr>
          </a:p>
        </p:txBody>
      </p:sp>
      <p:sp>
        <p:nvSpPr>
          <p:cNvPr id="4" name="PlaceHolder 3"/>
          <p:cNvSpPr>
            <a:spLocks noGrp="1"/>
          </p:cNvSpPr>
          <p:nvPr>
            <p:ph type="ftr" idx="26"/>
          </p:nvPr>
        </p:nvSpPr>
        <p:spPr/>
        <p:txBody>
          <a:bodyPr/>
          <a:p>
            <a:r>
              <a:t>Footer</a:t>
            </a:r>
          </a:p>
        </p:txBody>
      </p:sp>
      <p:sp>
        <p:nvSpPr>
          <p:cNvPr id="5" name="PlaceHolder 4"/>
          <p:cNvSpPr>
            <a:spLocks noGrp="1"/>
          </p:cNvSpPr>
          <p:nvPr>
            <p:ph type="sldNum" idx="27"/>
          </p:nvPr>
        </p:nvSpPr>
        <p:spPr/>
        <p:txBody>
          <a:bodyPr/>
          <a:p>
            <a:fld id="{7F89A8A3-DF7F-418F-A78E-2408ABF9E0EA}" type="slidenum">
              <a:t>&lt;#&gt;</a:t>
            </a:fld>
          </a:p>
        </p:txBody>
      </p:sp>
      <p:sp>
        <p:nvSpPr>
          <p:cNvPr id="6" name="PlaceHolder 5"/>
          <p:cNvSpPr>
            <a:spLocks noGrp="1"/>
          </p:cNvSpPr>
          <p:nvPr>
            <p:ph type="dt" idx="25"/>
          </p:nvPr>
        </p:nvSpPr>
        <p:spPr/>
        <p:txBody>
          <a:bodyPr/>
          <a:p>
            <a:r>
              <a:rPr lang="en-US"/>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WO_OBJECTS">
    <p:spTree>
      <p:nvGrpSpPr>
        <p:cNvPr id="1" name=""/>
        <p:cNvGrpSpPr/>
        <p:nvPr/>
      </p:nvGrpSpPr>
      <p:grpSpPr>
        <a:xfrm>
          <a:off x="0" y="0"/>
          <a:ext cx="0" cy="0"/>
          <a:chOff x="0" y="0"/>
          <a:chExt cx="0" cy="0"/>
        </a:xfrm>
      </p:grpSpPr>
      <p:sp>
        <p:nvSpPr>
          <p:cNvPr id="113" name="PlaceHolder 1"/>
          <p:cNvSpPr>
            <a:spLocks noGrp="1"/>
          </p:cNvSpPr>
          <p:nvPr>
            <p:ph type="title"/>
          </p:nvPr>
        </p:nvSpPr>
        <p:spPr>
          <a:xfrm>
            <a:off x="457200" y="273600"/>
            <a:ext cx="8229240" cy="1144800"/>
          </a:xfrm>
          <a:prstGeom prst="rect">
            <a:avLst/>
          </a:prstGeom>
          <a:noFill/>
          <a:ln w="0">
            <a:noFill/>
          </a:ln>
        </p:spPr>
        <p:txBody>
          <a:bodyPr lIns="0" rIns="0" tIns="0" bIns="0" anchor="ctr">
            <a:spAutoFit/>
          </a:bodyPr>
          <a:p>
            <a:pPr indent="0">
              <a:buNone/>
            </a:pPr>
            <a:endParaRPr b="0" lang="en-US" sz="1400" strike="noStrike" u="none">
              <a:solidFill>
                <a:srgbClr val="000000"/>
              </a:solidFill>
              <a:effectLst/>
              <a:uFillTx/>
              <a:latin typeface="Arial"/>
            </a:endParaRPr>
          </a:p>
        </p:txBody>
      </p:sp>
      <p:sp>
        <p:nvSpPr>
          <p:cNvPr id="114" name="PlaceHolder 2"/>
          <p:cNvSpPr>
            <a:spLocks noGrp="1"/>
          </p:cNvSpPr>
          <p:nvPr>
            <p:ph/>
          </p:nvPr>
        </p:nvSpPr>
        <p:spPr>
          <a:xfrm>
            <a:off x="457200" y="1604520"/>
            <a:ext cx="8229240" cy="3977280"/>
          </a:xfrm>
          <a:prstGeom prst="rect">
            <a:avLst/>
          </a:prstGeom>
          <a:noFill/>
          <a:ln w="0">
            <a:noFill/>
          </a:ln>
        </p:spPr>
        <p:txBody>
          <a:bodyPr lIns="0" rIns="0" tIns="0" bIns="0" anchor="t">
            <a:normAutofit/>
          </a:bodyPr>
          <a:p>
            <a:pPr indent="0">
              <a:spcBef>
                <a:spcPts val="1417"/>
              </a:spcBef>
              <a:buNone/>
            </a:pPr>
            <a:endParaRPr b="0" lang="en-US" sz="1400" strike="noStrike" u="none">
              <a:solidFill>
                <a:srgbClr val="000000"/>
              </a:solidFill>
              <a:effectLst/>
              <a:uFillTx/>
              <a:latin typeface="Arial"/>
            </a:endParaRPr>
          </a:p>
        </p:txBody>
      </p:sp>
      <p:sp>
        <p:nvSpPr>
          <p:cNvPr id="4" name="PlaceHolder 3"/>
          <p:cNvSpPr>
            <a:spLocks noGrp="1"/>
          </p:cNvSpPr>
          <p:nvPr>
            <p:ph type="ftr" idx="29"/>
          </p:nvPr>
        </p:nvSpPr>
        <p:spPr/>
        <p:txBody>
          <a:bodyPr/>
          <a:p>
            <a:r>
              <a:t>Footer</a:t>
            </a:r>
          </a:p>
        </p:txBody>
      </p:sp>
      <p:sp>
        <p:nvSpPr>
          <p:cNvPr id="5" name="PlaceHolder 4"/>
          <p:cNvSpPr>
            <a:spLocks noGrp="1"/>
          </p:cNvSpPr>
          <p:nvPr>
            <p:ph type="sldNum" idx="30"/>
          </p:nvPr>
        </p:nvSpPr>
        <p:spPr/>
        <p:txBody>
          <a:bodyPr/>
          <a:p>
            <a:fld id="{529AB4A6-7046-46CB-9C66-A29652DDADB8}" type="slidenum">
              <a:t>&lt;#&gt;</a:t>
            </a:fld>
          </a:p>
        </p:txBody>
      </p:sp>
      <p:sp>
        <p:nvSpPr>
          <p:cNvPr id="6" name="PlaceHolder 5"/>
          <p:cNvSpPr>
            <a:spLocks noGrp="1"/>
          </p:cNvSpPr>
          <p:nvPr>
            <p:ph type="dt" idx="28"/>
          </p:nvPr>
        </p:nvSpPr>
        <p:spPr/>
        <p:txBody>
          <a:bodyPr/>
          <a:p>
            <a:r>
              <a:rPr lang="en-US"/>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WO_OBJECTS_WITH_TEXT">
    <p:spTree>
      <p:nvGrpSpPr>
        <p:cNvPr id="1" name=""/>
        <p:cNvGrpSpPr/>
        <p:nvPr/>
      </p:nvGrpSpPr>
      <p:grpSpPr>
        <a:xfrm>
          <a:off x="0" y="0"/>
          <a:ext cx="0" cy="0"/>
          <a:chOff x="0" y="0"/>
          <a:chExt cx="0" cy="0"/>
        </a:xfrm>
      </p:grpSpPr>
      <p:sp>
        <p:nvSpPr>
          <p:cNvPr id="127" name="PlaceHolder 1"/>
          <p:cNvSpPr>
            <a:spLocks noGrp="1"/>
          </p:cNvSpPr>
          <p:nvPr>
            <p:ph type="title"/>
          </p:nvPr>
        </p:nvSpPr>
        <p:spPr>
          <a:xfrm>
            <a:off x="457200" y="273600"/>
            <a:ext cx="8229240" cy="1144800"/>
          </a:xfrm>
          <a:prstGeom prst="rect">
            <a:avLst/>
          </a:prstGeom>
          <a:noFill/>
          <a:ln w="0">
            <a:noFill/>
          </a:ln>
        </p:spPr>
        <p:txBody>
          <a:bodyPr lIns="0" rIns="0" tIns="0" bIns="0" anchor="ctr">
            <a:spAutoFit/>
          </a:bodyPr>
          <a:p>
            <a:pPr indent="0">
              <a:buNone/>
            </a:pPr>
            <a:endParaRPr b="0" lang="en-US" sz="1400" strike="noStrike" u="none">
              <a:solidFill>
                <a:srgbClr val="000000"/>
              </a:solidFill>
              <a:effectLst/>
              <a:uFillTx/>
              <a:latin typeface="Arial"/>
            </a:endParaRPr>
          </a:p>
        </p:txBody>
      </p:sp>
      <p:sp>
        <p:nvSpPr>
          <p:cNvPr id="128" name="PlaceHolder 2"/>
          <p:cNvSpPr>
            <a:spLocks noGrp="1"/>
          </p:cNvSpPr>
          <p:nvPr>
            <p:ph/>
          </p:nvPr>
        </p:nvSpPr>
        <p:spPr>
          <a:xfrm>
            <a:off x="457200" y="1604520"/>
            <a:ext cx="8229240" cy="3977280"/>
          </a:xfrm>
          <a:prstGeom prst="rect">
            <a:avLst/>
          </a:prstGeom>
          <a:noFill/>
          <a:ln w="0">
            <a:noFill/>
          </a:ln>
        </p:spPr>
        <p:txBody>
          <a:bodyPr lIns="0" rIns="0" tIns="0" bIns="0" anchor="t">
            <a:normAutofit/>
          </a:bodyPr>
          <a:p>
            <a:pPr indent="0">
              <a:spcBef>
                <a:spcPts val="1417"/>
              </a:spcBef>
              <a:buNone/>
            </a:pPr>
            <a:endParaRPr b="0" lang="en-US" sz="1400" strike="noStrike" u="none">
              <a:solidFill>
                <a:srgbClr val="000000"/>
              </a:solidFill>
              <a:effectLst/>
              <a:uFillTx/>
              <a:latin typeface="Arial"/>
            </a:endParaRPr>
          </a:p>
        </p:txBody>
      </p:sp>
      <p:sp>
        <p:nvSpPr>
          <p:cNvPr id="4" name="PlaceHolder 3"/>
          <p:cNvSpPr>
            <a:spLocks noGrp="1"/>
          </p:cNvSpPr>
          <p:nvPr>
            <p:ph type="ftr" idx="32"/>
          </p:nvPr>
        </p:nvSpPr>
        <p:spPr/>
        <p:txBody>
          <a:bodyPr/>
          <a:p>
            <a:r>
              <a:t>Footer</a:t>
            </a:r>
          </a:p>
        </p:txBody>
      </p:sp>
      <p:sp>
        <p:nvSpPr>
          <p:cNvPr id="5" name="PlaceHolder 4"/>
          <p:cNvSpPr>
            <a:spLocks noGrp="1"/>
          </p:cNvSpPr>
          <p:nvPr>
            <p:ph type="sldNum" idx="33"/>
          </p:nvPr>
        </p:nvSpPr>
        <p:spPr/>
        <p:txBody>
          <a:bodyPr/>
          <a:p>
            <a:fld id="{B26DA536-6F11-4647-B2B6-78445616E6AB}" type="slidenum">
              <a:t>&lt;#&gt;</a:t>
            </a:fld>
          </a:p>
        </p:txBody>
      </p:sp>
      <p:sp>
        <p:nvSpPr>
          <p:cNvPr id="6" name="PlaceHolder 5"/>
          <p:cNvSpPr>
            <a:spLocks noGrp="1"/>
          </p:cNvSpPr>
          <p:nvPr>
            <p:ph type="dt" idx="31"/>
          </p:nvPr>
        </p:nvSpPr>
        <p:spPr/>
        <p:txBody>
          <a:bodyPr/>
          <a:p>
            <a:r>
              <a:rPr lang="en-US"/>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_ONLY">
    <p:spTree>
      <p:nvGrpSpPr>
        <p:cNvPr id="1" name=""/>
        <p:cNvGrpSpPr/>
        <p:nvPr/>
      </p:nvGrpSpPr>
      <p:grpSpPr>
        <a:xfrm>
          <a:off x="0" y="0"/>
          <a:ext cx="0" cy="0"/>
          <a:chOff x="0" y="0"/>
          <a:chExt cx="0" cy="0"/>
        </a:xfrm>
      </p:grpSpPr>
      <p:sp>
        <p:nvSpPr>
          <p:cNvPr id="137" name="PlaceHolder 1"/>
          <p:cNvSpPr>
            <a:spLocks noGrp="1"/>
          </p:cNvSpPr>
          <p:nvPr>
            <p:ph type="title"/>
          </p:nvPr>
        </p:nvSpPr>
        <p:spPr>
          <a:xfrm>
            <a:off x="457200" y="273600"/>
            <a:ext cx="8229240" cy="1144800"/>
          </a:xfrm>
          <a:prstGeom prst="rect">
            <a:avLst/>
          </a:prstGeom>
          <a:noFill/>
          <a:ln w="0">
            <a:noFill/>
          </a:ln>
        </p:spPr>
        <p:txBody>
          <a:bodyPr lIns="0" rIns="0" tIns="0" bIns="0" anchor="ctr">
            <a:spAutoFit/>
          </a:bodyPr>
          <a:p>
            <a:pPr indent="0">
              <a:buNone/>
            </a:pPr>
            <a:endParaRPr b="0" lang="en-US" sz="1400" strike="noStrike" u="none">
              <a:solidFill>
                <a:srgbClr val="000000"/>
              </a:solidFill>
              <a:effectLst/>
              <a:uFillTx/>
              <a:latin typeface="Arial"/>
            </a:endParaRPr>
          </a:p>
        </p:txBody>
      </p:sp>
      <p:sp>
        <p:nvSpPr>
          <p:cNvPr id="138" name="PlaceHolder 2"/>
          <p:cNvSpPr>
            <a:spLocks noGrp="1"/>
          </p:cNvSpPr>
          <p:nvPr>
            <p:ph/>
          </p:nvPr>
        </p:nvSpPr>
        <p:spPr>
          <a:xfrm>
            <a:off x="457200" y="1604520"/>
            <a:ext cx="8229240" cy="3977280"/>
          </a:xfrm>
          <a:prstGeom prst="rect">
            <a:avLst/>
          </a:prstGeom>
          <a:noFill/>
          <a:ln w="0">
            <a:noFill/>
          </a:ln>
        </p:spPr>
        <p:txBody>
          <a:bodyPr lIns="0" rIns="0" tIns="0" bIns="0" anchor="t">
            <a:normAutofit/>
          </a:bodyPr>
          <a:p>
            <a:pPr indent="0">
              <a:spcBef>
                <a:spcPts val="1417"/>
              </a:spcBef>
              <a:buNone/>
            </a:pPr>
            <a:endParaRPr b="0" lang="en-US" sz="1400" strike="noStrike" u="none">
              <a:solidFill>
                <a:srgbClr val="000000"/>
              </a:solidFill>
              <a:effectLst/>
              <a:uFillTx/>
              <a:latin typeface="Arial"/>
            </a:endParaRPr>
          </a:p>
        </p:txBody>
      </p:sp>
      <p:sp>
        <p:nvSpPr>
          <p:cNvPr id="4" name="PlaceHolder 3"/>
          <p:cNvSpPr>
            <a:spLocks noGrp="1"/>
          </p:cNvSpPr>
          <p:nvPr>
            <p:ph type="ftr" idx="35"/>
          </p:nvPr>
        </p:nvSpPr>
        <p:spPr/>
        <p:txBody>
          <a:bodyPr/>
          <a:p>
            <a:r>
              <a:t>Footer</a:t>
            </a:r>
          </a:p>
        </p:txBody>
      </p:sp>
      <p:sp>
        <p:nvSpPr>
          <p:cNvPr id="5" name="PlaceHolder 4"/>
          <p:cNvSpPr>
            <a:spLocks noGrp="1"/>
          </p:cNvSpPr>
          <p:nvPr>
            <p:ph type="sldNum" idx="36"/>
          </p:nvPr>
        </p:nvSpPr>
        <p:spPr/>
        <p:txBody>
          <a:bodyPr/>
          <a:p>
            <a:fld id="{D6F63465-57DE-42EE-8D88-146FB2D44EE9}" type="slidenum">
              <a:t>&lt;#&gt;</a:t>
            </a:fld>
          </a:p>
        </p:txBody>
      </p:sp>
      <p:sp>
        <p:nvSpPr>
          <p:cNvPr id="6" name="PlaceHolder 5"/>
          <p:cNvSpPr>
            <a:spLocks noGrp="1"/>
          </p:cNvSpPr>
          <p:nvPr>
            <p:ph type="dt" idx="34"/>
          </p:nvPr>
        </p:nvSpPr>
        <p:spPr/>
        <p:txBody>
          <a:bodyPr/>
          <a:p>
            <a:r>
              <a:rPr lang="en-US"/>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OBJECT_WITH_CAPTION_TEXT">
    <p:spTree>
      <p:nvGrpSpPr>
        <p:cNvPr id="1" name=""/>
        <p:cNvGrpSpPr/>
        <p:nvPr/>
      </p:nvGrpSpPr>
      <p:grpSpPr>
        <a:xfrm>
          <a:off x="0" y="0"/>
          <a:ext cx="0" cy="0"/>
          <a:chOff x="0" y="0"/>
          <a:chExt cx="0" cy="0"/>
        </a:xfrm>
      </p:grpSpPr>
      <p:sp>
        <p:nvSpPr>
          <p:cNvPr id="149" name="PlaceHolder 1"/>
          <p:cNvSpPr>
            <a:spLocks noGrp="1"/>
          </p:cNvSpPr>
          <p:nvPr>
            <p:ph type="title"/>
          </p:nvPr>
        </p:nvSpPr>
        <p:spPr>
          <a:xfrm>
            <a:off x="457200" y="273600"/>
            <a:ext cx="8229240" cy="1144800"/>
          </a:xfrm>
          <a:prstGeom prst="rect">
            <a:avLst/>
          </a:prstGeom>
          <a:noFill/>
          <a:ln w="0">
            <a:noFill/>
          </a:ln>
        </p:spPr>
        <p:txBody>
          <a:bodyPr lIns="0" rIns="0" tIns="0" bIns="0" anchor="ctr">
            <a:spAutoFit/>
          </a:bodyPr>
          <a:p>
            <a:pPr indent="0">
              <a:buNone/>
            </a:pPr>
            <a:endParaRPr b="0" lang="en-US" sz="1400" strike="noStrike" u="none">
              <a:solidFill>
                <a:srgbClr val="000000"/>
              </a:solidFill>
              <a:effectLst/>
              <a:uFillTx/>
              <a:latin typeface="Arial"/>
            </a:endParaRPr>
          </a:p>
        </p:txBody>
      </p:sp>
      <p:sp>
        <p:nvSpPr>
          <p:cNvPr id="150" name="PlaceHolder 2"/>
          <p:cNvSpPr>
            <a:spLocks noGrp="1"/>
          </p:cNvSpPr>
          <p:nvPr>
            <p:ph/>
          </p:nvPr>
        </p:nvSpPr>
        <p:spPr>
          <a:xfrm>
            <a:off x="457200" y="1604520"/>
            <a:ext cx="8229240" cy="3977280"/>
          </a:xfrm>
          <a:prstGeom prst="rect">
            <a:avLst/>
          </a:prstGeom>
          <a:noFill/>
          <a:ln w="0">
            <a:noFill/>
          </a:ln>
        </p:spPr>
        <p:txBody>
          <a:bodyPr lIns="0" rIns="0" tIns="0" bIns="0" anchor="t">
            <a:normAutofit/>
          </a:bodyPr>
          <a:p>
            <a:pPr indent="0">
              <a:spcBef>
                <a:spcPts val="1417"/>
              </a:spcBef>
              <a:buNone/>
            </a:pPr>
            <a:endParaRPr b="0" lang="en-US" sz="1400" strike="noStrike" u="none">
              <a:solidFill>
                <a:srgbClr val="000000"/>
              </a:solidFill>
              <a:effectLst/>
              <a:uFillTx/>
              <a:latin typeface="Arial"/>
            </a:endParaRPr>
          </a:p>
        </p:txBody>
      </p:sp>
      <p:sp>
        <p:nvSpPr>
          <p:cNvPr id="4" name="PlaceHolder 3"/>
          <p:cNvSpPr>
            <a:spLocks noGrp="1"/>
          </p:cNvSpPr>
          <p:nvPr>
            <p:ph type="ftr" idx="38"/>
          </p:nvPr>
        </p:nvSpPr>
        <p:spPr/>
        <p:txBody>
          <a:bodyPr/>
          <a:p>
            <a:r>
              <a:t>Footer</a:t>
            </a:r>
          </a:p>
        </p:txBody>
      </p:sp>
      <p:sp>
        <p:nvSpPr>
          <p:cNvPr id="5" name="PlaceHolder 4"/>
          <p:cNvSpPr>
            <a:spLocks noGrp="1"/>
          </p:cNvSpPr>
          <p:nvPr>
            <p:ph type="sldNum" idx="39"/>
          </p:nvPr>
        </p:nvSpPr>
        <p:spPr/>
        <p:txBody>
          <a:bodyPr/>
          <a:p>
            <a:fld id="{20FA3990-9D6B-4695-BF65-B9BD9807F2D3}" type="slidenum">
              <a:t>&lt;#&gt;</a:t>
            </a:fld>
          </a:p>
        </p:txBody>
      </p:sp>
      <p:sp>
        <p:nvSpPr>
          <p:cNvPr id="6" name="PlaceHolder 5"/>
          <p:cNvSpPr>
            <a:spLocks noGrp="1"/>
          </p:cNvSpPr>
          <p:nvPr>
            <p:ph type="dt" idx="37"/>
          </p:nvPr>
        </p:nvSpPr>
        <p:spPr/>
        <p:txBody>
          <a:bodyPr/>
          <a:p>
            <a:r>
              <a:rPr lang="en-US"/>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1_OBJECT">
    <p:spTree>
      <p:nvGrpSpPr>
        <p:cNvPr id="1" name=""/>
        <p:cNvGrpSpPr/>
        <p:nvPr/>
      </p:nvGrpSpPr>
      <p:grpSpPr>
        <a:xfrm>
          <a:off x="0" y="0"/>
          <a:ext cx="0" cy="0"/>
          <a:chOff x="0" y="0"/>
          <a:chExt cx="0" cy="0"/>
        </a:xfrm>
      </p:grpSpPr>
      <p:sp>
        <p:nvSpPr>
          <p:cNvPr id="160" name="PlaceHolder 1"/>
          <p:cNvSpPr>
            <a:spLocks noGrp="1"/>
          </p:cNvSpPr>
          <p:nvPr>
            <p:ph type="title"/>
          </p:nvPr>
        </p:nvSpPr>
        <p:spPr>
          <a:xfrm>
            <a:off x="457200" y="273600"/>
            <a:ext cx="8229240" cy="1144800"/>
          </a:xfrm>
          <a:prstGeom prst="rect">
            <a:avLst/>
          </a:prstGeom>
          <a:noFill/>
          <a:ln w="0">
            <a:noFill/>
          </a:ln>
        </p:spPr>
        <p:txBody>
          <a:bodyPr lIns="0" rIns="0" tIns="0" bIns="0" anchor="ctr">
            <a:spAutoFit/>
          </a:bodyPr>
          <a:p>
            <a:pPr indent="0">
              <a:buNone/>
            </a:pPr>
            <a:endParaRPr b="0" lang="en-US" sz="1400" strike="noStrike" u="none">
              <a:solidFill>
                <a:srgbClr val="000000"/>
              </a:solidFill>
              <a:effectLst/>
              <a:uFillTx/>
              <a:latin typeface="Arial"/>
            </a:endParaRPr>
          </a:p>
        </p:txBody>
      </p:sp>
      <p:sp>
        <p:nvSpPr>
          <p:cNvPr id="161" name="PlaceHolder 2"/>
          <p:cNvSpPr>
            <a:spLocks noGrp="1"/>
          </p:cNvSpPr>
          <p:nvPr>
            <p:ph/>
          </p:nvPr>
        </p:nvSpPr>
        <p:spPr>
          <a:xfrm>
            <a:off x="457200" y="1604520"/>
            <a:ext cx="8229240" cy="3977280"/>
          </a:xfrm>
          <a:prstGeom prst="rect">
            <a:avLst/>
          </a:prstGeom>
          <a:noFill/>
          <a:ln w="0">
            <a:noFill/>
          </a:ln>
        </p:spPr>
        <p:txBody>
          <a:bodyPr lIns="0" rIns="0" tIns="0" bIns="0" anchor="t">
            <a:normAutofit/>
          </a:bodyPr>
          <a:p>
            <a:pPr indent="0">
              <a:spcBef>
                <a:spcPts val="1417"/>
              </a:spcBef>
              <a:buNone/>
            </a:pPr>
            <a:endParaRPr b="0" lang="en-US" sz="1400" strike="noStrike" u="none">
              <a:solidFill>
                <a:srgbClr val="000000"/>
              </a:solidFill>
              <a:effectLst/>
              <a:uFillTx/>
              <a:latin typeface="Arial"/>
            </a:endParaRPr>
          </a:p>
        </p:txBody>
      </p:sp>
      <p:sp>
        <p:nvSpPr>
          <p:cNvPr id="4" name="PlaceHolder 3"/>
          <p:cNvSpPr>
            <a:spLocks noGrp="1"/>
          </p:cNvSpPr>
          <p:nvPr>
            <p:ph type="ftr" idx="41"/>
          </p:nvPr>
        </p:nvSpPr>
        <p:spPr/>
        <p:txBody>
          <a:bodyPr/>
          <a:p>
            <a:r>
              <a:t>Footer</a:t>
            </a:r>
          </a:p>
        </p:txBody>
      </p:sp>
      <p:sp>
        <p:nvSpPr>
          <p:cNvPr id="5" name="PlaceHolder 4"/>
          <p:cNvSpPr>
            <a:spLocks noGrp="1"/>
          </p:cNvSpPr>
          <p:nvPr>
            <p:ph type="sldNum" idx="42"/>
          </p:nvPr>
        </p:nvSpPr>
        <p:spPr/>
        <p:txBody>
          <a:bodyPr/>
          <a:p>
            <a:fld id="{3C64261B-C71C-4A5F-9296-A1648DC39BD6}" type="slidenum">
              <a:t>&lt;#&gt;</a:t>
            </a:fld>
          </a:p>
        </p:txBody>
      </p:sp>
      <p:sp>
        <p:nvSpPr>
          <p:cNvPr id="6" name="PlaceHolder 5"/>
          <p:cNvSpPr>
            <a:spLocks noGrp="1"/>
          </p:cNvSpPr>
          <p:nvPr>
            <p:ph type="dt" idx="40"/>
          </p:nvPr>
        </p:nvSpPr>
        <p:spPr/>
        <p:txBody>
          <a:bodyPr/>
          <a:p>
            <a:r>
              <a:rPr lang="en-US"/>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VERTICAL_TEXT">
    <p:spTree>
      <p:nvGrpSpPr>
        <p:cNvPr id="1" name=""/>
        <p:cNvGrpSpPr/>
        <p:nvPr/>
      </p:nvGrpSpPr>
      <p:grpSpPr>
        <a:xfrm>
          <a:off x="0" y="0"/>
          <a:ext cx="0" cy="0"/>
          <a:chOff x="0" y="0"/>
          <a:chExt cx="0" cy="0"/>
        </a:xfrm>
      </p:grpSpPr>
      <p:sp>
        <p:nvSpPr>
          <p:cNvPr id="29" name="PlaceHolder 1"/>
          <p:cNvSpPr>
            <a:spLocks noGrp="1"/>
          </p:cNvSpPr>
          <p:nvPr>
            <p:ph type="title"/>
          </p:nvPr>
        </p:nvSpPr>
        <p:spPr>
          <a:xfrm>
            <a:off x="457200" y="273600"/>
            <a:ext cx="8229240" cy="1144800"/>
          </a:xfrm>
          <a:prstGeom prst="rect">
            <a:avLst/>
          </a:prstGeom>
          <a:noFill/>
          <a:ln w="0">
            <a:noFill/>
          </a:ln>
        </p:spPr>
        <p:txBody>
          <a:bodyPr lIns="0" rIns="0" tIns="0" bIns="0" anchor="ctr">
            <a:spAutoFit/>
          </a:bodyPr>
          <a:p>
            <a:pPr indent="0">
              <a:buNone/>
            </a:pPr>
            <a:endParaRPr b="0" lang="en-US" sz="1400" strike="noStrike" u="none">
              <a:solidFill>
                <a:srgbClr val="000000"/>
              </a:solidFill>
              <a:effectLst/>
              <a:uFillTx/>
              <a:latin typeface="Arial"/>
            </a:endParaRPr>
          </a:p>
        </p:txBody>
      </p:sp>
      <p:sp>
        <p:nvSpPr>
          <p:cNvPr id="30" name="PlaceHolder 2"/>
          <p:cNvSpPr>
            <a:spLocks noGrp="1"/>
          </p:cNvSpPr>
          <p:nvPr>
            <p:ph/>
          </p:nvPr>
        </p:nvSpPr>
        <p:spPr>
          <a:xfrm>
            <a:off x="457200" y="1604520"/>
            <a:ext cx="8229240" cy="3977280"/>
          </a:xfrm>
          <a:prstGeom prst="rect">
            <a:avLst/>
          </a:prstGeom>
          <a:noFill/>
          <a:ln w="0">
            <a:noFill/>
          </a:ln>
        </p:spPr>
        <p:txBody>
          <a:bodyPr lIns="0" rIns="0" tIns="0" bIns="0" anchor="t">
            <a:normAutofit/>
          </a:bodyPr>
          <a:p>
            <a:pPr indent="0">
              <a:spcBef>
                <a:spcPts val="1417"/>
              </a:spcBef>
              <a:buNone/>
            </a:pPr>
            <a:endParaRPr b="0" lang="en-US" sz="1400" strike="noStrike" u="none">
              <a:solidFill>
                <a:srgbClr val="000000"/>
              </a:solidFill>
              <a:effectLst/>
              <a:uFillTx/>
              <a:latin typeface="Arial"/>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4927D3CF-EA3C-48F2-9F19-DD9162F2D070}" type="slidenum">
              <a:t>&lt;#&gt;</a:t>
            </a:fld>
          </a:p>
        </p:txBody>
      </p:sp>
      <p:sp>
        <p:nvSpPr>
          <p:cNvPr id="6" name="PlaceHolder 5"/>
          <p:cNvSpPr>
            <a:spLocks noGrp="1"/>
          </p:cNvSpPr>
          <p:nvPr>
            <p:ph type="dt" idx="4"/>
          </p:nvPr>
        </p:nvSpPr>
        <p:spPr/>
        <p:txBody>
          <a:bodyPr/>
          <a:p>
            <a:r>
              <a:rPr lang="en-U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VERTICAL_TITLE_AND_VERTICAL_TEXT">
    <p:spTree>
      <p:nvGrpSpPr>
        <p:cNvPr id="1" name=""/>
        <p:cNvGrpSpPr/>
        <p:nvPr/>
      </p:nvGrpSpPr>
      <p:grpSpPr>
        <a:xfrm>
          <a:off x="0" y="0"/>
          <a:ext cx="0" cy="0"/>
          <a:chOff x="0" y="0"/>
          <a:chExt cx="0" cy="0"/>
        </a:xfrm>
      </p:grpSpPr>
      <p:sp>
        <p:nvSpPr>
          <p:cNvPr id="40" name="PlaceHolder 1"/>
          <p:cNvSpPr>
            <a:spLocks noGrp="1"/>
          </p:cNvSpPr>
          <p:nvPr>
            <p:ph type="title"/>
          </p:nvPr>
        </p:nvSpPr>
        <p:spPr>
          <a:xfrm>
            <a:off x="457200" y="273600"/>
            <a:ext cx="8229240" cy="1144800"/>
          </a:xfrm>
          <a:prstGeom prst="rect">
            <a:avLst/>
          </a:prstGeom>
          <a:noFill/>
          <a:ln w="0">
            <a:noFill/>
          </a:ln>
        </p:spPr>
        <p:txBody>
          <a:bodyPr lIns="0" rIns="0" tIns="0" bIns="0" anchor="ctr">
            <a:spAutoFit/>
          </a:bodyPr>
          <a:p>
            <a:pPr indent="0">
              <a:buNone/>
            </a:pPr>
            <a:endParaRPr b="0" lang="en-US" sz="1400" strike="noStrike" u="none">
              <a:solidFill>
                <a:srgbClr val="000000"/>
              </a:solidFill>
              <a:effectLst/>
              <a:uFillTx/>
              <a:latin typeface="Arial"/>
            </a:endParaRPr>
          </a:p>
        </p:txBody>
      </p:sp>
      <p:sp>
        <p:nvSpPr>
          <p:cNvPr id="41" name="PlaceHolder 2"/>
          <p:cNvSpPr>
            <a:spLocks noGrp="1"/>
          </p:cNvSpPr>
          <p:nvPr>
            <p:ph/>
          </p:nvPr>
        </p:nvSpPr>
        <p:spPr>
          <a:xfrm>
            <a:off x="457200" y="1604520"/>
            <a:ext cx="8229240" cy="3977280"/>
          </a:xfrm>
          <a:prstGeom prst="rect">
            <a:avLst/>
          </a:prstGeom>
          <a:noFill/>
          <a:ln w="0">
            <a:noFill/>
          </a:ln>
        </p:spPr>
        <p:txBody>
          <a:bodyPr lIns="0" rIns="0" tIns="0" bIns="0" anchor="t">
            <a:normAutofit/>
          </a:bodyPr>
          <a:p>
            <a:pPr indent="0">
              <a:spcBef>
                <a:spcPts val="1417"/>
              </a:spcBef>
              <a:buNone/>
            </a:pPr>
            <a:endParaRPr b="0" lang="en-US" sz="1400" strike="noStrike" u="none">
              <a:solidFill>
                <a:srgbClr val="000000"/>
              </a:solidFill>
              <a:effectLst/>
              <a:uFillTx/>
              <a:latin typeface="Arial"/>
            </a:endParaRPr>
          </a:p>
        </p:txBody>
      </p:sp>
      <p:sp>
        <p:nvSpPr>
          <p:cNvPr id="4" name="PlaceHolder 3"/>
          <p:cNvSpPr>
            <a:spLocks noGrp="1"/>
          </p:cNvSpPr>
          <p:nvPr>
            <p:ph type="ftr" idx="8"/>
          </p:nvPr>
        </p:nvSpPr>
        <p:spPr/>
        <p:txBody>
          <a:bodyPr/>
          <a:p>
            <a:r>
              <a:t>Footer</a:t>
            </a:r>
          </a:p>
        </p:txBody>
      </p:sp>
      <p:sp>
        <p:nvSpPr>
          <p:cNvPr id="5" name="PlaceHolder 4"/>
          <p:cNvSpPr>
            <a:spLocks noGrp="1"/>
          </p:cNvSpPr>
          <p:nvPr>
            <p:ph type="sldNum" idx="9"/>
          </p:nvPr>
        </p:nvSpPr>
        <p:spPr/>
        <p:txBody>
          <a:bodyPr/>
          <a:p>
            <a:fld id="{6D156114-A0E5-47A3-979E-B877707F99D6}" type="slidenum">
              <a:t>&lt;#&gt;</a:t>
            </a:fld>
          </a:p>
        </p:txBody>
      </p:sp>
      <p:sp>
        <p:nvSpPr>
          <p:cNvPr id="6" name="PlaceHolder 5"/>
          <p:cNvSpPr>
            <a:spLocks noGrp="1"/>
          </p:cNvSpPr>
          <p:nvPr>
            <p:ph type="dt" idx="7"/>
          </p:nvPr>
        </p:nvSpPr>
        <p:spPr/>
        <p:txBody>
          <a:bodyPr/>
          <a:p>
            <a:r>
              <a:rPr lang="en-US"/>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BLANK">
    <p:bg>
      <p:bgPr>
        <a:solidFill>
          <a:srgbClr val="ffffff"/>
        </a:solidFill>
      </p:bgPr>
    </p:bg>
    <p:spTree>
      <p:nvGrpSpPr>
        <p:cNvPr id="1" name=""/>
        <p:cNvGrpSpPr/>
        <p:nvPr/>
      </p:nvGrpSpPr>
      <p:grpSpPr>
        <a:xfrm>
          <a:off x="0" y="0"/>
          <a:ext cx="0" cy="0"/>
          <a:chOff x="0" y="0"/>
          <a:chExt cx="0" cy="0"/>
        </a:xfrm>
      </p:grpSpPr>
      <p:sp>
        <p:nvSpPr>
          <p:cNvPr id="42" name="Google Shape;10;p1"/>
          <p:cNvSpPr/>
          <p:nvPr/>
        </p:nvSpPr>
        <p:spPr>
          <a:xfrm>
            <a:off x="499320" y="5945040"/>
            <a:ext cx="4940280" cy="920880"/>
          </a:xfrm>
          <a:custGeom>
            <a:avLst/>
            <a:gdLst>
              <a:gd name="textAreaLeft" fmla="*/ 0 w 4940280"/>
              <a:gd name="textAreaRight" fmla="*/ 4940640 w 4940280"/>
              <a:gd name="textAreaTop" fmla="*/ 0 h 920880"/>
              <a:gd name="textAreaBottom" fmla="*/ 921240 h 920880"/>
            </a:gdLst>
            <a:ahLst/>
            <a:cxnLst/>
            <a:rect l="textAreaLeft" t="textAreaTop" r="textAreaRight" b="textAreaBottom"/>
            <a:pathLst>
              <a:path w="7485" h="337">
                <a:moveTo>
                  <a:pt x="0" y="2"/>
                </a:moveTo>
                <a:lnTo>
                  <a:pt x="7485" y="337"/>
                </a:lnTo>
                <a:lnTo>
                  <a:pt x="5558" y="337"/>
                </a:lnTo>
                <a:lnTo>
                  <a:pt x="1" y="0"/>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43" name="Google Shape;11;p1"/>
          <p:cNvSpPr/>
          <p:nvPr/>
        </p:nvSpPr>
        <p:spPr>
          <a:xfrm>
            <a:off x="485640" y="5938920"/>
            <a:ext cx="3690000" cy="933120"/>
          </a:xfrm>
          <a:custGeom>
            <a:avLst/>
            <a:gdLst>
              <a:gd name="textAreaLeft" fmla="*/ 0 w 3690000"/>
              <a:gd name="textAreaRight" fmla="*/ 3690360 w 3690000"/>
              <a:gd name="textAreaTop" fmla="*/ 0 h 933120"/>
              <a:gd name="textAreaBottom" fmla="*/ 933480 h 933120"/>
            </a:gdLst>
            <a:ahLst/>
            <a:cxnLst/>
            <a:rect l="textAreaLeft" t="textAreaTop" r="textAreaRight" b="textAreaBottom"/>
            <a:pathLst>
              <a:path w="5591" h="588">
                <a:moveTo>
                  <a:pt x="0" y="0"/>
                </a:moveTo>
                <a:lnTo>
                  <a:pt x="5591" y="585"/>
                </a:lnTo>
                <a:lnTo>
                  <a:pt x="4415" y="588"/>
                </a:lnTo>
                <a:lnTo>
                  <a:pt x="12" y="4"/>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44" name="Google Shape;12;p1"/>
          <p:cNvSpPr/>
          <p:nvPr/>
        </p:nvSpPr>
        <p:spPr>
          <a:xfrm>
            <a:off x="-6120" y="5791320"/>
            <a:ext cx="3402000" cy="1080360"/>
          </a:xfrm>
          <a:custGeom>
            <a:avLst/>
            <a:gdLst>
              <a:gd name="textAreaLeft" fmla="*/ 0 w 3402000"/>
              <a:gd name="textAreaRight" fmla="*/ 3402360 w 3402000"/>
              <a:gd name="textAreaTop" fmla="*/ 0 h 1080360"/>
              <a:gd name="textAreaBottom" fmla="*/ 1080720 h 1080360"/>
            </a:gdLst>
            <a:ahLst/>
            <a:cxnLst/>
            <a:rect l="textAreaLeft" t="textAreaTop" r="textAreaRight" b="textAreaBottom"/>
            <a:pathLst>
              <a:path w="120000" h="120000">
                <a:moveTo>
                  <a:pt x="0" y="120000"/>
                </a:moveTo>
                <a:lnTo>
                  <a:pt x="0" y="0"/>
                </a:lnTo>
                <a:lnTo>
                  <a:pt x="120000" y="120000"/>
                </a:lnTo>
                <a:close/>
              </a:path>
            </a:pathLst>
          </a:custGeom>
          <a:blipFill rotWithShape="0">
            <a:blip r:embed="rId2"/>
            <a:srcRect/>
            <a:stretch/>
          </a:blipFill>
          <a:ln w="0">
            <a:noFill/>
          </a:ln>
        </p:spPr>
        <p:style>
          <a:lnRef idx="0"/>
          <a:fillRef idx="0"/>
          <a:effectRef idx="0"/>
          <a:fontRef idx="minor"/>
        </p:style>
        <p:txBody>
          <a:bodyPr anchor="ctr" anchorCtr="1">
            <a:noAutofit/>
          </a:bodyPr>
          <a:p>
            <a:endParaRPr b="0" lang="en-US" sz="1400" strike="noStrike" u="none">
              <a:solidFill>
                <a:srgbClr val="000000"/>
              </a:solidFill>
              <a:effectLst/>
              <a:uFillTx/>
              <a:latin typeface="Arial"/>
            </a:endParaRPr>
          </a:p>
        </p:txBody>
      </p:sp>
      <p:cxnSp>
        <p:nvCxnSpPr>
          <p:cNvPr id="45" name="Google Shape;13;p1"/>
          <p:cNvCxnSpPr/>
          <p:nvPr/>
        </p:nvCxnSpPr>
        <p:spPr>
          <a:xfrm>
            <a:off x="-9000" y="5787720"/>
            <a:ext cx="3405600" cy="1084680"/>
          </a:xfrm>
          <a:prstGeom prst="straightConnector1">
            <a:avLst/>
          </a:prstGeom>
          <a:ln w="11880">
            <a:solidFill>
              <a:srgbClr val="156d83"/>
            </a:solidFill>
            <a:miter/>
          </a:ln>
        </p:spPr>
      </p:cxnSp>
      <p:sp>
        <p:nvSpPr>
          <p:cNvPr id="46" name="PlaceHolder 1"/>
          <p:cNvSpPr>
            <a:spLocks noGrp="1"/>
          </p:cNvSpPr>
          <p:nvPr>
            <p:ph type="dt" idx="10"/>
          </p:nvPr>
        </p:nvSpPr>
        <p:spPr>
          <a:xfrm>
            <a:off x="6726960" y="6408000"/>
            <a:ext cx="1919880" cy="365400"/>
          </a:xfrm>
          <a:prstGeom prst="rect">
            <a:avLst/>
          </a:prstGeom>
          <a:noFill/>
          <a:ln w="0">
            <a:noFill/>
          </a:ln>
        </p:spPr>
        <p:txBody>
          <a:bodyPr lIns="91440" rIns="91440" tIns="45720" bIns="45720" anchor="b">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&lt;date/time&gt;</a:t>
            </a:r>
            <a:endParaRPr b="0" lang="en-US" sz="1400" strike="noStrike" u="none">
              <a:solidFill>
                <a:srgbClr val="000000"/>
              </a:solidFill>
              <a:effectLst/>
              <a:uFillTx/>
              <a:latin typeface="Times New Roman"/>
            </a:endParaRPr>
          </a:p>
        </p:txBody>
      </p:sp>
      <p:sp>
        <p:nvSpPr>
          <p:cNvPr id="47" name="PlaceHolder 2"/>
          <p:cNvSpPr>
            <a:spLocks noGrp="1"/>
          </p:cNvSpPr>
          <p:nvPr>
            <p:ph type="ftr" idx="11"/>
          </p:nvPr>
        </p:nvSpPr>
        <p:spPr>
          <a:xfrm>
            <a:off x="4380120" y="6408000"/>
            <a:ext cx="2350440" cy="364680"/>
          </a:xfrm>
          <a:prstGeom prst="rect">
            <a:avLst/>
          </a:prstGeom>
          <a:noFill/>
          <a:ln w="0">
            <a:noFill/>
          </a:ln>
        </p:spPr>
        <p:txBody>
          <a:bodyPr lIns="91440" rIns="91440" tIns="45720" bIns="45720" anchor="b">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48" name="PlaceHolder 3"/>
          <p:cNvSpPr>
            <a:spLocks noGrp="1"/>
          </p:cNvSpPr>
          <p:nvPr>
            <p:ph type="sldNum" idx="12"/>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A202C69E-4AAF-4BE3-999D-C4EF404CE942}" type="slidenum">
              <a:rPr b="0" lang="en-US" sz="1000" strike="noStrike" u="none">
                <a:solidFill>
                  <a:srgbClr val="000000"/>
                </a:solidFill>
                <a:effectLst/>
                <a:uFillTx/>
                <a:latin typeface="Lucida Sans"/>
                <a:ea typeface="Lucida Sans"/>
              </a:rPr>
              <a:t>&lt;number&gt;</a:t>
            </a:fld>
            <a:fld id="{761720E7-BF90-481D-BF10-1DE59EB46C41}"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
        <p:nvSpPr>
          <p:cNvPr id="49" name="PlaceHolder 4"/>
          <p:cNvSpPr>
            <a:spLocks noGrp="1"/>
          </p:cNvSpPr>
          <p:nvPr>
            <p:ph type="title"/>
          </p:nvPr>
        </p:nvSpPr>
        <p:spPr>
          <a:xfrm>
            <a:off x="457200" y="273600"/>
            <a:ext cx="8229240" cy="1144800"/>
          </a:xfrm>
          <a:prstGeom prst="rect">
            <a:avLst/>
          </a:prstGeom>
          <a:noFill/>
          <a:ln w="0">
            <a:noFill/>
          </a:ln>
        </p:spPr>
        <p:txBody>
          <a:bodyPr lIns="0" rIns="0" tIns="0" bIns="0" anchor="ctr">
            <a:noAutofit/>
          </a:bodyPr>
          <a:p>
            <a:pPr indent="0">
              <a:buNone/>
            </a:pPr>
            <a:r>
              <a:rPr b="0" lang="en-US" sz="1400" strike="noStrike" u="none">
                <a:solidFill>
                  <a:srgbClr val="000000"/>
                </a:solidFill>
                <a:effectLst/>
                <a:uFillTx/>
                <a:latin typeface="Arial"/>
              </a:rPr>
              <a:t>Click to edit the title text format</a:t>
            </a:r>
            <a:endParaRPr b="0" lang="en-US" sz="1400" strike="noStrike" u="none">
              <a:solidFill>
                <a:srgbClr val="000000"/>
              </a:solidFill>
              <a:effectLst/>
              <a:uFillTx/>
              <a:latin typeface="Arial"/>
            </a:endParaRPr>
          </a:p>
        </p:txBody>
      </p:sp>
      <p:sp>
        <p:nvSpPr>
          <p:cNvPr id="50" name="PlaceHolder 5"/>
          <p:cNvSpPr>
            <a:spLocks noGrp="1"/>
          </p:cNvSpPr>
          <p:nvPr>
            <p:ph type="body"/>
          </p:nvPr>
        </p:nvSpPr>
        <p:spPr>
          <a:xfrm>
            <a:off x="457200" y="1604520"/>
            <a:ext cx="82292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bg>
      <p:bgPr>
        <a:solidFill>
          <a:srgbClr val="ffffff"/>
        </a:solidFill>
      </p:bgPr>
    </p:bg>
    <p:spTree>
      <p:nvGrpSpPr>
        <p:cNvPr id="1" name=""/>
        <p:cNvGrpSpPr/>
        <p:nvPr/>
      </p:nvGrpSpPr>
      <p:grpSpPr>
        <a:xfrm>
          <a:off x="0" y="0"/>
          <a:ext cx="0" cy="0"/>
          <a:chOff x="0" y="0"/>
          <a:chExt cx="0" cy="0"/>
        </a:xfrm>
      </p:grpSpPr>
      <p:sp>
        <p:nvSpPr>
          <p:cNvPr id="42" name="Google Shape;10;p1"/>
          <p:cNvSpPr/>
          <p:nvPr/>
        </p:nvSpPr>
        <p:spPr>
          <a:xfrm>
            <a:off x="499320" y="5945040"/>
            <a:ext cx="4940280" cy="920880"/>
          </a:xfrm>
          <a:custGeom>
            <a:avLst/>
            <a:gdLst>
              <a:gd name="textAreaLeft" fmla="*/ 0 w 4940280"/>
              <a:gd name="textAreaRight" fmla="*/ 4940640 w 4940280"/>
              <a:gd name="textAreaTop" fmla="*/ 0 h 920880"/>
              <a:gd name="textAreaBottom" fmla="*/ 921240 h 920880"/>
            </a:gdLst>
            <a:ahLst/>
            <a:cxnLst/>
            <a:rect l="textAreaLeft" t="textAreaTop" r="textAreaRight" b="textAreaBottom"/>
            <a:pathLst>
              <a:path w="7485" h="337">
                <a:moveTo>
                  <a:pt x="0" y="2"/>
                </a:moveTo>
                <a:lnTo>
                  <a:pt x="7485" y="337"/>
                </a:lnTo>
                <a:lnTo>
                  <a:pt x="5558" y="337"/>
                </a:lnTo>
                <a:lnTo>
                  <a:pt x="1" y="0"/>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43" name="Google Shape;11;p1"/>
          <p:cNvSpPr/>
          <p:nvPr/>
        </p:nvSpPr>
        <p:spPr>
          <a:xfrm>
            <a:off x="485640" y="5938920"/>
            <a:ext cx="3690000" cy="933120"/>
          </a:xfrm>
          <a:custGeom>
            <a:avLst/>
            <a:gdLst>
              <a:gd name="textAreaLeft" fmla="*/ 0 w 3690000"/>
              <a:gd name="textAreaRight" fmla="*/ 3690360 w 3690000"/>
              <a:gd name="textAreaTop" fmla="*/ 0 h 933120"/>
              <a:gd name="textAreaBottom" fmla="*/ 933480 h 933120"/>
            </a:gdLst>
            <a:ahLst/>
            <a:cxnLst/>
            <a:rect l="textAreaLeft" t="textAreaTop" r="textAreaRight" b="textAreaBottom"/>
            <a:pathLst>
              <a:path w="5591" h="588">
                <a:moveTo>
                  <a:pt x="0" y="0"/>
                </a:moveTo>
                <a:lnTo>
                  <a:pt x="5591" y="585"/>
                </a:lnTo>
                <a:lnTo>
                  <a:pt x="4415" y="588"/>
                </a:lnTo>
                <a:lnTo>
                  <a:pt x="12" y="4"/>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44" name="Google Shape;12;p1"/>
          <p:cNvSpPr/>
          <p:nvPr/>
        </p:nvSpPr>
        <p:spPr>
          <a:xfrm>
            <a:off x="-6120" y="5791320"/>
            <a:ext cx="3402000" cy="1080360"/>
          </a:xfrm>
          <a:custGeom>
            <a:avLst/>
            <a:gdLst>
              <a:gd name="textAreaLeft" fmla="*/ 0 w 3402000"/>
              <a:gd name="textAreaRight" fmla="*/ 3402360 w 3402000"/>
              <a:gd name="textAreaTop" fmla="*/ 0 h 1080360"/>
              <a:gd name="textAreaBottom" fmla="*/ 1080720 h 1080360"/>
            </a:gdLst>
            <a:ahLst/>
            <a:cxnLst/>
            <a:rect l="textAreaLeft" t="textAreaTop" r="textAreaRight" b="textAreaBottom"/>
            <a:pathLst>
              <a:path w="120000" h="120000">
                <a:moveTo>
                  <a:pt x="0" y="120000"/>
                </a:moveTo>
                <a:lnTo>
                  <a:pt x="0" y="0"/>
                </a:lnTo>
                <a:lnTo>
                  <a:pt x="120000" y="120000"/>
                </a:lnTo>
                <a:close/>
              </a:path>
            </a:pathLst>
          </a:custGeom>
          <a:blipFill rotWithShape="0">
            <a:blip r:embed="rId2"/>
            <a:srcRect/>
            <a:stretch/>
          </a:blipFill>
          <a:ln w="0">
            <a:noFill/>
          </a:ln>
        </p:spPr>
        <p:style>
          <a:lnRef idx="0"/>
          <a:fillRef idx="0"/>
          <a:effectRef idx="0"/>
          <a:fontRef idx="minor"/>
        </p:style>
        <p:txBody>
          <a:bodyPr anchor="ctr" anchorCtr="1">
            <a:noAutofit/>
          </a:bodyPr>
          <a:p>
            <a:endParaRPr b="0" lang="en-US" sz="1400" strike="noStrike" u="none">
              <a:solidFill>
                <a:srgbClr val="000000"/>
              </a:solidFill>
              <a:effectLst/>
              <a:uFillTx/>
              <a:latin typeface="Arial"/>
            </a:endParaRPr>
          </a:p>
        </p:txBody>
      </p:sp>
      <p:cxnSp>
        <p:nvCxnSpPr>
          <p:cNvPr id="51" name="Google Shape;13;p1"/>
          <p:cNvCxnSpPr/>
          <p:nvPr/>
        </p:nvCxnSpPr>
        <p:spPr>
          <a:xfrm>
            <a:off x="-9000" y="5787720"/>
            <a:ext cx="3405600" cy="1084680"/>
          </a:xfrm>
          <a:prstGeom prst="straightConnector1">
            <a:avLst/>
          </a:prstGeom>
          <a:ln w="11880">
            <a:solidFill>
              <a:srgbClr val="156d83"/>
            </a:solidFill>
            <a:miter/>
          </a:ln>
        </p:spPr>
      </p:cxnSp>
      <p:sp>
        <p:nvSpPr>
          <p:cNvPr id="52" name="PlaceHolder 1"/>
          <p:cNvSpPr>
            <a:spLocks noGrp="1"/>
          </p:cNvSpPr>
          <p:nvPr>
            <p:ph type="dt" idx="13"/>
          </p:nvPr>
        </p:nvSpPr>
        <p:spPr>
          <a:xfrm>
            <a:off x="6726960" y="6408000"/>
            <a:ext cx="1919880" cy="365400"/>
          </a:xfrm>
          <a:prstGeom prst="rect">
            <a:avLst/>
          </a:prstGeom>
          <a:noFill/>
          <a:ln w="0">
            <a:noFill/>
          </a:ln>
        </p:spPr>
        <p:txBody>
          <a:bodyPr lIns="91440" rIns="91440" tIns="45720" bIns="45720" anchor="b">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&lt;date/time&gt;</a:t>
            </a:r>
            <a:endParaRPr b="0" lang="en-US" sz="1400" strike="noStrike" u="none">
              <a:solidFill>
                <a:srgbClr val="000000"/>
              </a:solidFill>
              <a:effectLst/>
              <a:uFillTx/>
              <a:latin typeface="Times New Roman"/>
            </a:endParaRPr>
          </a:p>
        </p:txBody>
      </p:sp>
      <p:sp>
        <p:nvSpPr>
          <p:cNvPr id="53" name="PlaceHolder 2"/>
          <p:cNvSpPr>
            <a:spLocks noGrp="1"/>
          </p:cNvSpPr>
          <p:nvPr>
            <p:ph type="ftr" idx="14"/>
          </p:nvPr>
        </p:nvSpPr>
        <p:spPr>
          <a:xfrm>
            <a:off x="4380120" y="6408000"/>
            <a:ext cx="2350440" cy="364680"/>
          </a:xfrm>
          <a:prstGeom prst="rect">
            <a:avLst/>
          </a:prstGeom>
          <a:noFill/>
          <a:ln w="0">
            <a:noFill/>
          </a:ln>
        </p:spPr>
        <p:txBody>
          <a:bodyPr lIns="91440" rIns="91440" tIns="45720" bIns="45720" anchor="b">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54" name="PlaceHolder 3"/>
          <p:cNvSpPr>
            <a:spLocks noGrp="1"/>
          </p:cNvSpPr>
          <p:nvPr>
            <p:ph type="sldNum" idx="15"/>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2360619A-F764-41F4-B913-DEC30DBEC2B0}" type="slidenum">
              <a:rPr b="0" lang="en-US" sz="1000" strike="noStrike" u="none">
                <a:solidFill>
                  <a:srgbClr val="000000"/>
                </a:solidFill>
                <a:effectLst/>
                <a:uFillTx/>
                <a:latin typeface="Lucida Sans"/>
                <a:ea typeface="Lucida Sans"/>
              </a:rPr>
              <a:t>&lt;number&gt;</a:t>
            </a:fld>
            <a:fld id="{F77256F5-FDD3-41B1-ABCE-D117C7EE26F9}"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
        <p:nvSpPr>
          <p:cNvPr id="55" name="PlaceHolder 4"/>
          <p:cNvSpPr>
            <a:spLocks noGrp="1"/>
          </p:cNvSpPr>
          <p:nvPr>
            <p:ph type="title"/>
          </p:nvPr>
        </p:nvSpPr>
        <p:spPr>
          <a:xfrm>
            <a:off x="457200" y="273600"/>
            <a:ext cx="8229240" cy="1144800"/>
          </a:xfrm>
          <a:prstGeom prst="rect">
            <a:avLst/>
          </a:prstGeom>
          <a:noFill/>
          <a:ln w="0">
            <a:noFill/>
          </a:ln>
        </p:spPr>
        <p:txBody>
          <a:bodyPr lIns="0" rIns="0" tIns="0" bIns="0" anchor="ctr">
            <a:noAutofit/>
          </a:bodyPr>
          <a:p>
            <a:pPr indent="0">
              <a:buNone/>
            </a:pPr>
            <a:r>
              <a:rPr b="0" lang="en-US" sz="1400" strike="noStrike" u="none">
                <a:solidFill>
                  <a:srgbClr val="000000"/>
                </a:solidFill>
                <a:effectLst/>
                <a:uFillTx/>
                <a:latin typeface="Arial"/>
              </a:rPr>
              <a:t>Click to edit the title text format</a:t>
            </a:r>
            <a:endParaRPr b="0" lang="en-US" sz="1400" strike="noStrike" u="none">
              <a:solidFill>
                <a:srgbClr val="000000"/>
              </a:solidFill>
              <a:effectLst/>
              <a:uFillTx/>
              <a:latin typeface="Arial"/>
            </a:endParaRPr>
          </a:p>
        </p:txBody>
      </p:sp>
      <p:sp>
        <p:nvSpPr>
          <p:cNvPr id="56" name="PlaceHolder 5"/>
          <p:cNvSpPr>
            <a:spLocks noGrp="1"/>
          </p:cNvSpPr>
          <p:nvPr>
            <p:ph type="body"/>
          </p:nvPr>
        </p:nvSpPr>
        <p:spPr>
          <a:xfrm>
            <a:off x="457200" y="1604520"/>
            <a:ext cx="82292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BLANK">
    <p:bg>
      <p:bgPr>
        <a:solidFill>
          <a:srgbClr val="ffffff"/>
        </a:solidFill>
      </p:bgPr>
    </p:bg>
    <p:spTree>
      <p:nvGrpSpPr>
        <p:cNvPr id="1" name=""/>
        <p:cNvGrpSpPr/>
        <p:nvPr/>
      </p:nvGrpSpPr>
      <p:grpSpPr>
        <a:xfrm>
          <a:off x="0" y="0"/>
          <a:ext cx="0" cy="0"/>
          <a:chOff x="0" y="0"/>
          <a:chExt cx="0" cy="0"/>
        </a:xfrm>
      </p:grpSpPr>
      <p:sp>
        <p:nvSpPr>
          <p:cNvPr id="42" name="Google Shape;10;p1"/>
          <p:cNvSpPr/>
          <p:nvPr/>
        </p:nvSpPr>
        <p:spPr>
          <a:xfrm>
            <a:off x="499320" y="5945040"/>
            <a:ext cx="4940280" cy="920880"/>
          </a:xfrm>
          <a:custGeom>
            <a:avLst/>
            <a:gdLst>
              <a:gd name="textAreaLeft" fmla="*/ 0 w 4940280"/>
              <a:gd name="textAreaRight" fmla="*/ 4940640 w 4940280"/>
              <a:gd name="textAreaTop" fmla="*/ 0 h 920880"/>
              <a:gd name="textAreaBottom" fmla="*/ 921240 h 920880"/>
            </a:gdLst>
            <a:ahLst/>
            <a:cxnLst/>
            <a:rect l="textAreaLeft" t="textAreaTop" r="textAreaRight" b="textAreaBottom"/>
            <a:pathLst>
              <a:path w="7485" h="337">
                <a:moveTo>
                  <a:pt x="0" y="2"/>
                </a:moveTo>
                <a:lnTo>
                  <a:pt x="7485" y="337"/>
                </a:lnTo>
                <a:lnTo>
                  <a:pt x="5558" y="337"/>
                </a:lnTo>
                <a:lnTo>
                  <a:pt x="1" y="0"/>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43" name="Google Shape;11;p1"/>
          <p:cNvSpPr/>
          <p:nvPr/>
        </p:nvSpPr>
        <p:spPr>
          <a:xfrm>
            <a:off x="485640" y="5938920"/>
            <a:ext cx="3690000" cy="933120"/>
          </a:xfrm>
          <a:custGeom>
            <a:avLst/>
            <a:gdLst>
              <a:gd name="textAreaLeft" fmla="*/ 0 w 3690000"/>
              <a:gd name="textAreaRight" fmla="*/ 3690360 w 3690000"/>
              <a:gd name="textAreaTop" fmla="*/ 0 h 933120"/>
              <a:gd name="textAreaBottom" fmla="*/ 933480 h 933120"/>
            </a:gdLst>
            <a:ahLst/>
            <a:cxnLst/>
            <a:rect l="textAreaLeft" t="textAreaTop" r="textAreaRight" b="textAreaBottom"/>
            <a:pathLst>
              <a:path w="5591" h="588">
                <a:moveTo>
                  <a:pt x="0" y="0"/>
                </a:moveTo>
                <a:lnTo>
                  <a:pt x="5591" y="585"/>
                </a:lnTo>
                <a:lnTo>
                  <a:pt x="4415" y="588"/>
                </a:lnTo>
                <a:lnTo>
                  <a:pt x="12" y="4"/>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44" name="Google Shape;12;p1"/>
          <p:cNvSpPr/>
          <p:nvPr/>
        </p:nvSpPr>
        <p:spPr>
          <a:xfrm>
            <a:off x="-6120" y="5791320"/>
            <a:ext cx="3402000" cy="1080360"/>
          </a:xfrm>
          <a:custGeom>
            <a:avLst/>
            <a:gdLst>
              <a:gd name="textAreaLeft" fmla="*/ 0 w 3402000"/>
              <a:gd name="textAreaRight" fmla="*/ 3402360 w 3402000"/>
              <a:gd name="textAreaTop" fmla="*/ 0 h 1080360"/>
              <a:gd name="textAreaBottom" fmla="*/ 1080720 h 1080360"/>
            </a:gdLst>
            <a:ahLst/>
            <a:cxnLst/>
            <a:rect l="textAreaLeft" t="textAreaTop" r="textAreaRight" b="textAreaBottom"/>
            <a:pathLst>
              <a:path w="120000" h="120000">
                <a:moveTo>
                  <a:pt x="0" y="120000"/>
                </a:moveTo>
                <a:lnTo>
                  <a:pt x="0" y="0"/>
                </a:lnTo>
                <a:lnTo>
                  <a:pt x="120000" y="120000"/>
                </a:lnTo>
                <a:close/>
              </a:path>
            </a:pathLst>
          </a:custGeom>
          <a:blipFill rotWithShape="0">
            <a:blip r:embed="rId2"/>
            <a:srcRect/>
            <a:stretch/>
          </a:blipFill>
          <a:ln w="0">
            <a:noFill/>
          </a:ln>
        </p:spPr>
        <p:style>
          <a:lnRef idx="0"/>
          <a:fillRef idx="0"/>
          <a:effectRef idx="0"/>
          <a:fontRef idx="minor"/>
        </p:style>
        <p:txBody>
          <a:bodyPr anchor="ctr" anchorCtr="1">
            <a:noAutofit/>
          </a:bodyPr>
          <a:p>
            <a:endParaRPr b="0" lang="en-US" sz="1400" strike="noStrike" u="none">
              <a:solidFill>
                <a:srgbClr val="000000"/>
              </a:solidFill>
              <a:effectLst/>
              <a:uFillTx/>
              <a:latin typeface="Arial"/>
            </a:endParaRPr>
          </a:p>
        </p:txBody>
      </p:sp>
      <p:cxnSp>
        <p:nvCxnSpPr>
          <p:cNvPr id="57" name="Google Shape;13;p1"/>
          <p:cNvCxnSpPr/>
          <p:nvPr/>
        </p:nvCxnSpPr>
        <p:spPr>
          <a:xfrm>
            <a:off x="-9000" y="5787720"/>
            <a:ext cx="3405600" cy="1084680"/>
          </a:xfrm>
          <a:prstGeom prst="straightConnector1">
            <a:avLst/>
          </a:prstGeom>
          <a:ln w="11880">
            <a:solidFill>
              <a:srgbClr val="156d83"/>
            </a:solidFill>
            <a:miter/>
          </a:ln>
        </p:spPr>
      </p:cxnSp>
      <p:sp>
        <p:nvSpPr>
          <p:cNvPr id="58" name="PlaceHolder 1"/>
          <p:cNvSpPr>
            <a:spLocks noGrp="1"/>
          </p:cNvSpPr>
          <p:nvPr>
            <p:ph type="dt" idx="16"/>
          </p:nvPr>
        </p:nvSpPr>
        <p:spPr>
          <a:xfrm>
            <a:off x="6726960" y="6408000"/>
            <a:ext cx="1919880" cy="365400"/>
          </a:xfrm>
          <a:prstGeom prst="rect">
            <a:avLst/>
          </a:prstGeom>
          <a:noFill/>
          <a:ln w="0">
            <a:noFill/>
          </a:ln>
        </p:spPr>
        <p:txBody>
          <a:bodyPr lIns="91440" rIns="91440" tIns="45720" bIns="45720" anchor="b">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&lt;date/time&gt;</a:t>
            </a:r>
            <a:endParaRPr b="0" lang="en-US" sz="1400" strike="noStrike" u="none">
              <a:solidFill>
                <a:srgbClr val="000000"/>
              </a:solidFill>
              <a:effectLst/>
              <a:uFillTx/>
              <a:latin typeface="Times New Roman"/>
            </a:endParaRPr>
          </a:p>
        </p:txBody>
      </p:sp>
      <p:sp>
        <p:nvSpPr>
          <p:cNvPr id="59" name="PlaceHolder 2"/>
          <p:cNvSpPr>
            <a:spLocks noGrp="1"/>
          </p:cNvSpPr>
          <p:nvPr>
            <p:ph type="ftr" idx="17"/>
          </p:nvPr>
        </p:nvSpPr>
        <p:spPr>
          <a:xfrm>
            <a:off x="4380120" y="6408000"/>
            <a:ext cx="2350440" cy="364680"/>
          </a:xfrm>
          <a:prstGeom prst="rect">
            <a:avLst/>
          </a:prstGeom>
          <a:noFill/>
          <a:ln w="0">
            <a:noFill/>
          </a:ln>
        </p:spPr>
        <p:txBody>
          <a:bodyPr lIns="91440" rIns="91440" tIns="45720" bIns="45720" anchor="b">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60" name="PlaceHolder 3"/>
          <p:cNvSpPr>
            <a:spLocks noGrp="1"/>
          </p:cNvSpPr>
          <p:nvPr>
            <p:ph type="sldNum" idx="18"/>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E35E0235-00BA-47F8-B48B-BFBA4C7BB22E}" type="slidenum">
              <a:rPr b="0" lang="en-US" sz="1000" strike="noStrike" u="none">
                <a:solidFill>
                  <a:srgbClr val="000000"/>
                </a:solidFill>
                <a:effectLst/>
                <a:uFillTx/>
                <a:latin typeface="Lucida Sans"/>
                <a:ea typeface="Lucida Sans"/>
              </a:rPr>
              <a:t>&lt;number&gt;</a:t>
            </a:fld>
            <a:fld id="{9D3A9E19-58E5-40E4-954D-26BBDC8E3734}"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
        <p:nvSpPr>
          <p:cNvPr id="61" name="PlaceHolder 4"/>
          <p:cNvSpPr>
            <a:spLocks noGrp="1"/>
          </p:cNvSpPr>
          <p:nvPr>
            <p:ph type="title"/>
          </p:nvPr>
        </p:nvSpPr>
        <p:spPr>
          <a:xfrm>
            <a:off x="457200" y="273600"/>
            <a:ext cx="8229240" cy="1144800"/>
          </a:xfrm>
          <a:prstGeom prst="rect">
            <a:avLst/>
          </a:prstGeom>
          <a:noFill/>
          <a:ln w="0">
            <a:noFill/>
          </a:ln>
        </p:spPr>
        <p:txBody>
          <a:bodyPr lIns="0" rIns="0" tIns="0" bIns="0" anchor="ctr">
            <a:noAutofit/>
          </a:bodyPr>
          <a:p>
            <a:pPr indent="0">
              <a:buNone/>
            </a:pPr>
            <a:r>
              <a:rPr b="0" lang="en-US" sz="1400" strike="noStrike" u="none">
                <a:solidFill>
                  <a:srgbClr val="000000"/>
                </a:solidFill>
                <a:effectLst/>
                <a:uFillTx/>
                <a:latin typeface="Arial"/>
              </a:rPr>
              <a:t>Click to edit the title text format</a:t>
            </a:r>
            <a:endParaRPr b="0" lang="en-US" sz="1400" strike="noStrike" u="none">
              <a:solidFill>
                <a:srgbClr val="000000"/>
              </a:solidFill>
              <a:effectLst/>
              <a:uFillTx/>
              <a:latin typeface="Arial"/>
            </a:endParaRPr>
          </a:p>
        </p:txBody>
      </p:sp>
      <p:sp>
        <p:nvSpPr>
          <p:cNvPr id="62" name="PlaceHolder 5"/>
          <p:cNvSpPr>
            <a:spLocks noGrp="1"/>
          </p:cNvSpPr>
          <p:nvPr>
            <p:ph type="body"/>
          </p:nvPr>
        </p:nvSpPr>
        <p:spPr>
          <a:xfrm>
            <a:off x="457200" y="1604520"/>
            <a:ext cx="82292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1_BLANK">
    <p:bg>
      <p:bgPr>
        <a:solidFill>
          <a:srgbClr val="ffffff"/>
        </a:solidFill>
      </p:bgPr>
    </p:bg>
    <p:spTree>
      <p:nvGrpSpPr>
        <p:cNvPr id="1" name=""/>
        <p:cNvGrpSpPr/>
        <p:nvPr/>
      </p:nvGrpSpPr>
      <p:grpSpPr>
        <a:xfrm>
          <a:off x="0" y="0"/>
          <a:ext cx="0" cy="0"/>
          <a:chOff x="0" y="0"/>
          <a:chExt cx="0" cy="0"/>
        </a:xfrm>
      </p:grpSpPr>
      <p:sp>
        <p:nvSpPr>
          <p:cNvPr id="162" name="Google Shape;10;p1"/>
          <p:cNvSpPr/>
          <p:nvPr/>
        </p:nvSpPr>
        <p:spPr>
          <a:xfrm>
            <a:off x="499320" y="5945040"/>
            <a:ext cx="4940280" cy="920880"/>
          </a:xfrm>
          <a:custGeom>
            <a:avLst/>
            <a:gdLst>
              <a:gd name="textAreaLeft" fmla="*/ 0 w 4940280"/>
              <a:gd name="textAreaRight" fmla="*/ 4940640 w 4940280"/>
              <a:gd name="textAreaTop" fmla="*/ 0 h 920880"/>
              <a:gd name="textAreaBottom" fmla="*/ 921240 h 920880"/>
            </a:gdLst>
            <a:ahLst/>
            <a:cxnLst/>
            <a:rect l="textAreaLeft" t="textAreaTop" r="textAreaRight" b="textAreaBottom"/>
            <a:pathLst>
              <a:path w="7485" h="337">
                <a:moveTo>
                  <a:pt x="0" y="2"/>
                </a:moveTo>
                <a:lnTo>
                  <a:pt x="7485" y="337"/>
                </a:lnTo>
                <a:lnTo>
                  <a:pt x="5558" y="337"/>
                </a:lnTo>
                <a:lnTo>
                  <a:pt x="1" y="0"/>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163" name="Google Shape;11;p1"/>
          <p:cNvSpPr/>
          <p:nvPr/>
        </p:nvSpPr>
        <p:spPr>
          <a:xfrm>
            <a:off x="485640" y="5938920"/>
            <a:ext cx="3690000" cy="933120"/>
          </a:xfrm>
          <a:custGeom>
            <a:avLst/>
            <a:gdLst>
              <a:gd name="textAreaLeft" fmla="*/ 0 w 3690000"/>
              <a:gd name="textAreaRight" fmla="*/ 3690360 w 3690000"/>
              <a:gd name="textAreaTop" fmla="*/ 0 h 933120"/>
              <a:gd name="textAreaBottom" fmla="*/ 933480 h 933120"/>
            </a:gdLst>
            <a:ahLst/>
            <a:cxnLst/>
            <a:rect l="textAreaLeft" t="textAreaTop" r="textAreaRight" b="textAreaBottom"/>
            <a:pathLst>
              <a:path w="5591" h="588">
                <a:moveTo>
                  <a:pt x="0" y="0"/>
                </a:moveTo>
                <a:lnTo>
                  <a:pt x="5591" y="585"/>
                </a:lnTo>
                <a:lnTo>
                  <a:pt x="4415" y="588"/>
                </a:lnTo>
                <a:lnTo>
                  <a:pt x="12" y="4"/>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164" name="Google Shape;12;p1"/>
          <p:cNvSpPr/>
          <p:nvPr/>
        </p:nvSpPr>
        <p:spPr>
          <a:xfrm>
            <a:off x="-6120" y="5791320"/>
            <a:ext cx="3402000" cy="1080360"/>
          </a:xfrm>
          <a:custGeom>
            <a:avLst/>
            <a:gdLst>
              <a:gd name="textAreaLeft" fmla="*/ 0 w 3402000"/>
              <a:gd name="textAreaRight" fmla="*/ 3402360 w 3402000"/>
              <a:gd name="textAreaTop" fmla="*/ 0 h 1080360"/>
              <a:gd name="textAreaBottom" fmla="*/ 1080720 h 1080360"/>
            </a:gdLst>
            <a:ahLst/>
            <a:cxnLst/>
            <a:rect l="textAreaLeft" t="textAreaTop" r="textAreaRight" b="textAreaBottom"/>
            <a:pathLst>
              <a:path w="120000" h="120000">
                <a:moveTo>
                  <a:pt x="0" y="120000"/>
                </a:moveTo>
                <a:lnTo>
                  <a:pt x="0" y="0"/>
                </a:lnTo>
                <a:lnTo>
                  <a:pt x="120000" y="120000"/>
                </a:lnTo>
                <a:close/>
              </a:path>
            </a:pathLst>
          </a:custGeom>
          <a:blipFill rotWithShape="0">
            <a:blip r:embed="rId2"/>
            <a:srcRect/>
            <a:stretch/>
          </a:blipFill>
          <a:ln w="0">
            <a:noFill/>
          </a:ln>
        </p:spPr>
        <p:style>
          <a:lnRef idx="0"/>
          <a:fillRef idx="0"/>
          <a:effectRef idx="0"/>
          <a:fontRef idx="minor"/>
        </p:style>
        <p:txBody>
          <a:bodyPr anchor="ctr" anchorCtr="1">
            <a:noAutofit/>
          </a:bodyPr>
          <a:p>
            <a:endParaRPr b="0" lang="en-US" sz="1400" strike="noStrike" u="none">
              <a:solidFill>
                <a:srgbClr val="000000"/>
              </a:solidFill>
              <a:effectLst/>
              <a:uFillTx/>
              <a:latin typeface="Arial"/>
            </a:endParaRPr>
          </a:p>
        </p:txBody>
      </p:sp>
      <p:cxnSp>
        <p:nvCxnSpPr>
          <p:cNvPr id="165" name="Google Shape;13;p1"/>
          <p:cNvCxnSpPr/>
          <p:nvPr/>
        </p:nvCxnSpPr>
        <p:spPr>
          <a:xfrm>
            <a:off x="-9000" y="5787720"/>
            <a:ext cx="3405600" cy="1084680"/>
          </a:xfrm>
          <a:prstGeom prst="straightConnector1">
            <a:avLst/>
          </a:prstGeom>
          <a:ln w="11880">
            <a:solidFill>
              <a:srgbClr val="156d83"/>
            </a:solidFill>
            <a:miter/>
          </a:ln>
        </p:spPr>
      </p:cxnSp>
      <p:sp>
        <p:nvSpPr>
          <p:cNvPr id="166" name="PlaceHolder 1"/>
          <p:cNvSpPr>
            <a:spLocks noGrp="1"/>
          </p:cNvSpPr>
          <p:nvPr>
            <p:ph type="dt" idx="43"/>
          </p:nvPr>
        </p:nvSpPr>
        <p:spPr>
          <a:xfrm>
            <a:off x="6726960" y="6408000"/>
            <a:ext cx="1919880" cy="365400"/>
          </a:xfrm>
          <a:prstGeom prst="rect">
            <a:avLst/>
          </a:prstGeom>
          <a:noFill/>
          <a:ln w="0">
            <a:noFill/>
          </a:ln>
        </p:spPr>
        <p:txBody>
          <a:bodyPr lIns="91440" rIns="91440" tIns="45720" bIns="45720" anchor="b">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&lt;date/time&gt;</a:t>
            </a:r>
            <a:endParaRPr b="0" lang="en-US" sz="1400" strike="noStrike" u="none">
              <a:solidFill>
                <a:srgbClr val="000000"/>
              </a:solidFill>
              <a:effectLst/>
              <a:uFillTx/>
              <a:latin typeface="Times New Roman"/>
            </a:endParaRPr>
          </a:p>
        </p:txBody>
      </p:sp>
      <p:sp>
        <p:nvSpPr>
          <p:cNvPr id="167" name="PlaceHolder 2"/>
          <p:cNvSpPr>
            <a:spLocks noGrp="1"/>
          </p:cNvSpPr>
          <p:nvPr>
            <p:ph type="ftr" idx="44"/>
          </p:nvPr>
        </p:nvSpPr>
        <p:spPr>
          <a:xfrm>
            <a:off x="4380120" y="6408000"/>
            <a:ext cx="2350440" cy="364680"/>
          </a:xfrm>
          <a:prstGeom prst="rect">
            <a:avLst/>
          </a:prstGeom>
          <a:noFill/>
          <a:ln w="0">
            <a:noFill/>
          </a:ln>
        </p:spPr>
        <p:txBody>
          <a:bodyPr lIns="91440" rIns="91440" tIns="45720" bIns="45720" anchor="b">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168" name="PlaceHolder 3"/>
          <p:cNvSpPr>
            <a:spLocks noGrp="1"/>
          </p:cNvSpPr>
          <p:nvPr>
            <p:ph type="sldNum" idx="45"/>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6FCD6FAC-D3B2-4919-AA3A-93215ECAC322}" type="slidenum">
              <a:rPr b="0" lang="en-US" sz="1000" strike="noStrike" u="none">
                <a:solidFill>
                  <a:srgbClr val="000000"/>
                </a:solidFill>
                <a:effectLst/>
                <a:uFillTx/>
                <a:latin typeface="Lucida Sans"/>
                <a:ea typeface="Lucida Sans"/>
              </a:rPr>
              <a:t>&lt;number&gt;</a:t>
            </a:fld>
            <a:fld id="{60414A11-94B0-435B-81B3-B934AC4A86B8}"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
        <p:nvSpPr>
          <p:cNvPr id="169" name="PlaceHolder 4"/>
          <p:cNvSpPr>
            <a:spLocks noGrp="1"/>
          </p:cNvSpPr>
          <p:nvPr>
            <p:ph type="title"/>
          </p:nvPr>
        </p:nvSpPr>
        <p:spPr>
          <a:xfrm>
            <a:off x="457200" y="273600"/>
            <a:ext cx="8229240" cy="1144800"/>
          </a:xfrm>
          <a:prstGeom prst="rect">
            <a:avLst/>
          </a:prstGeom>
          <a:noFill/>
          <a:ln w="0">
            <a:noFill/>
          </a:ln>
        </p:spPr>
        <p:txBody>
          <a:bodyPr lIns="0" rIns="0" tIns="0" bIns="0" anchor="ctr">
            <a:noAutofit/>
          </a:bodyPr>
          <a:p>
            <a:pPr indent="0">
              <a:buNone/>
            </a:pPr>
            <a:r>
              <a:rPr b="0" lang="en-US" sz="1400" strike="noStrike" u="none">
                <a:solidFill>
                  <a:srgbClr val="000000"/>
                </a:solidFill>
                <a:effectLst/>
                <a:uFillTx/>
                <a:latin typeface="Arial"/>
              </a:rPr>
              <a:t>Click to edit the title text format</a:t>
            </a:r>
            <a:endParaRPr b="0" lang="en-US" sz="1400" strike="noStrike" u="none">
              <a:solidFill>
                <a:srgbClr val="000000"/>
              </a:solidFill>
              <a:effectLst/>
              <a:uFillTx/>
              <a:latin typeface="Arial"/>
            </a:endParaRPr>
          </a:p>
        </p:txBody>
      </p:sp>
      <p:sp>
        <p:nvSpPr>
          <p:cNvPr id="170" name="PlaceHolder 5"/>
          <p:cNvSpPr>
            <a:spLocks noGrp="1"/>
          </p:cNvSpPr>
          <p:nvPr>
            <p:ph type="body"/>
          </p:nvPr>
        </p:nvSpPr>
        <p:spPr>
          <a:xfrm>
            <a:off x="457200" y="1604520"/>
            <a:ext cx="82292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1_BLANK">
    <p:bg>
      <p:bgPr>
        <a:solidFill>
          <a:srgbClr val="ffffff"/>
        </a:solidFill>
      </p:bgPr>
    </p:bg>
    <p:spTree>
      <p:nvGrpSpPr>
        <p:cNvPr id="1" name=""/>
        <p:cNvGrpSpPr/>
        <p:nvPr/>
      </p:nvGrpSpPr>
      <p:grpSpPr>
        <a:xfrm>
          <a:off x="0" y="0"/>
          <a:ext cx="0" cy="0"/>
          <a:chOff x="0" y="0"/>
          <a:chExt cx="0" cy="0"/>
        </a:xfrm>
      </p:grpSpPr>
      <p:sp>
        <p:nvSpPr>
          <p:cNvPr id="162" name="Google Shape;10;p1"/>
          <p:cNvSpPr/>
          <p:nvPr/>
        </p:nvSpPr>
        <p:spPr>
          <a:xfrm>
            <a:off x="499320" y="5945040"/>
            <a:ext cx="4940280" cy="920880"/>
          </a:xfrm>
          <a:custGeom>
            <a:avLst/>
            <a:gdLst>
              <a:gd name="textAreaLeft" fmla="*/ 0 w 4940280"/>
              <a:gd name="textAreaRight" fmla="*/ 4940640 w 4940280"/>
              <a:gd name="textAreaTop" fmla="*/ 0 h 920880"/>
              <a:gd name="textAreaBottom" fmla="*/ 921240 h 920880"/>
            </a:gdLst>
            <a:ahLst/>
            <a:cxnLst/>
            <a:rect l="textAreaLeft" t="textAreaTop" r="textAreaRight" b="textAreaBottom"/>
            <a:pathLst>
              <a:path w="7485" h="337">
                <a:moveTo>
                  <a:pt x="0" y="2"/>
                </a:moveTo>
                <a:lnTo>
                  <a:pt x="7485" y="337"/>
                </a:lnTo>
                <a:lnTo>
                  <a:pt x="5558" y="337"/>
                </a:lnTo>
                <a:lnTo>
                  <a:pt x="1" y="0"/>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163" name="Google Shape;11;p1"/>
          <p:cNvSpPr/>
          <p:nvPr/>
        </p:nvSpPr>
        <p:spPr>
          <a:xfrm>
            <a:off x="485640" y="5938920"/>
            <a:ext cx="3690000" cy="933120"/>
          </a:xfrm>
          <a:custGeom>
            <a:avLst/>
            <a:gdLst>
              <a:gd name="textAreaLeft" fmla="*/ 0 w 3690000"/>
              <a:gd name="textAreaRight" fmla="*/ 3690360 w 3690000"/>
              <a:gd name="textAreaTop" fmla="*/ 0 h 933120"/>
              <a:gd name="textAreaBottom" fmla="*/ 933480 h 933120"/>
            </a:gdLst>
            <a:ahLst/>
            <a:cxnLst/>
            <a:rect l="textAreaLeft" t="textAreaTop" r="textAreaRight" b="textAreaBottom"/>
            <a:pathLst>
              <a:path w="5591" h="588">
                <a:moveTo>
                  <a:pt x="0" y="0"/>
                </a:moveTo>
                <a:lnTo>
                  <a:pt x="5591" y="585"/>
                </a:lnTo>
                <a:lnTo>
                  <a:pt x="4415" y="588"/>
                </a:lnTo>
                <a:lnTo>
                  <a:pt x="12" y="4"/>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164" name="Google Shape;12;p1"/>
          <p:cNvSpPr/>
          <p:nvPr/>
        </p:nvSpPr>
        <p:spPr>
          <a:xfrm>
            <a:off x="-6120" y="5791320"/>
            <a:ext cx="3402000" cy="1080360"/>
          </a:xfrm>
          <a:custGeom>
            <a:avLst/>
            <a:gdLst>
              <a:gd name="textAreaLeft" fmla="*/ 0 w 3402000"/>
              <a:gd name="textAreaRight" fmla="*/ 3402360 w 3402000"/>
              <a:gd name="textAreaTop" fmla="*/ 0 h 1080360"/>
              <a:gd name="textAreaBottom" fmla="*/ 1080720 h 1080360"/>
            </a:gdLst>
            <a:ahLst/>
            <a:cxnLst/>
            <a:rect l="textAreaLeft" t="textAreaTop" r="textAreaRight" b="textAreaBottom"/>
            <a:pathLst>
              <a:path w="120000" h="120000">
                <a:moveTo>
                  <a:pt x="0" y="120000"/>
                </a:moveTo>
                <a:lnTo>
                  <a:pt x="0" y="0"/>
                </a:lnTo>
                <a:lnTo>
                  <a:pt x="120000" y="120000"/>
                </a:lnTo>
                <a:close/>
              </a:path>
            </a:pathLst>
          </a:custGeom>
          <a:blipFill rotWithShape="0">
            <a:blip r:embed="rId2"/>
            <a:srcRect/>
            <a:stretch/>
          </a:blipFill>
          <a:ln w="0">
            <a:noFill/>
          </a:ln>
        </p:spPr>
        <p:style>
          <a:lnRef idx="0"/>
          <a:fillRef idx="0"/>
          <a:effectRef idx="0"/>
          <a:fontRef idx="minor"/>
        </p:style>
        <p:txBody>
          <a:bodyPr anchor="ctr" anchorCtr="1">
            <a:noAutofit/>
          </a:bodyPr>
          <a:p>
            <a:endParaRPr b="0" lang="en-US" sz="1400" strike="noStrike" u="none">
              <a:solidFill>
                <a:srgbClr val="000000"/>
              </a:solidFill>
              <a:effectLst/>
              <a:uFillTx/>
              <a:latin typeface="Arial"/>
            </a:endParaRPr>
          </a:p>
        </p:txBody>
      </p:sp>
      <p:cxnSp>
        <p:nvCxnSpPr>
          <p:cNvPr id="171" name="Google Shape;13;p1"/>
          <p:cNvCxnSpPr/>
          <p:nvPr/>
        </p:nvCxnSpPr>
        <p:spPr>
          <a:xfrm>
            <a:off x="-9000" y="5787720"/>
            <a:ext cx="3405600" cy="1084680"/>
          </a:xfrm>
          <a:prstGeom prst="straightConnector1">
            <a:avLst/>
          </a:prstGeom>
          <a:ln w="11880">
            <a:solidFill>
              <a:srgbClr val="156d83"/>
            </a:solidFill>
            <a:miter/>
          </a:ln>
        </p:spPr>
      </p:cxnSp>
      <p:sp>
        <p:nvSpPr>
          <p:cNvPr id="172" name="PlaceHolder 1"/>
          <p:cNvSpPr>
            <a:spLocks noGrp="1"/>
          </p:cNvSpPr>
          <p:nvPr>
            <p:ph type="dt" idx="46"/>
          </p:nvPr>
        </p:nvSpPr>
        <p:spPr>
          <a:xfrm>
            <a:off x="6726960" y="6408000"/>
            <a:ext cx="1919880" cy="365400"/>
          </a:xfrm>
          <a:prstGeom prst="rect">
            <a:avLst/>
          </a:prstGeom>
          <a:noFill/>
          <a:ln w="0">
            <a:noFill/>
          </a:ln>
        </p:spPr>
        <p:txBody>
          <a:bodyPr lIns="91440" rIns="91440" tIns="45720" bIns="45720" anchor="b">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&lt;date/time&gt;</a:t>
            </a:r>
            <a:endParaRPr b="0" lang="en-US" sz="1400" strike="noStrike" u="none">
              <a:solidFill>
                <a:srgbClr val="000000"/>
              </a:solidFill>
              <a:effectLst/>
              <a:uFillTx/>
              <a:latin typeface="Times New Roman"/>
            </a:endParaRPr>
          </a:p>
        </p:txBody>
      </p:sp>
      <p:sp>
        <p:nvSpPr>
          <p:cNvPr id="173" name="PlaceHolder 2"/>
          <p:cNvSpPr>
            <a:spLocks noGrp="1"/>
          </p:cNvSpPr>
          <p:nvPr>
            <p:ph type="ftr" idx="47"/>
          </p:nvPr>
        </p:nvSpPr>
        <p:spPr>
          <a:xfrm>
            <a:off x="4380120" y="6408000"/>
            <a:ext cx="2350440" cy="364680"/>
          </a:xfrm>
          <a:prstGeom prst="rect">
            <a:avLst/>
          </a:prstGeom>
          <a:noFill/>
          <a:ln w="0">
            <a:noFill/>
          </a:ln>
        </p:spPr>
        <p:txBody>
          <a:bodyPr lIns="91440" rIns="91440" tIns="45720" bIns="45720" anchor="b">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174" name="PlaceHolder 3"/>
          <p:cNvSpPr>
            <a:spLocks noGrp="1"/>
          </p:cNvSpPr>
          <p:nvPr>
            <p:ph type="sldNum" idx="48"/>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1AA9525C-772C-435A-BDCC-4FD4D9120904}" type="slidenum">
              <a:rPr b="0" lang="en-US" sz="1000" strike="noStrike" u="none">
                <a:solidFill>
                  <a:srgbClr val="000000"/>
                </a:solidFill>
                <a:effectLst/>
                <a:uFillTx/>
                <a:latin typeface="Lucida Sans"/>
                <a:ea typeface="Lucida Sans"/>
              </a:rPr>
              <a:t>&lt;number&gt;</a:t>
            </a:fld>
            <a:fld id="{E613621E-F65F-4928-9862-4B425FDB1360}"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
        <p:nvSpPr>
          <p:cNvPr id="175" name="PlaceHolder 4"/>
          <p:cNvSpPr>
            <a:spLocks noGrp="1"/>
          </p:cNvSpPr>
          <p:nvPr>
            <p:ph type="title"/>
          </p:nvPr>
        </p:nvSpPr>
        <p:spPr>
          <a:xfrm>
            <a:off x="457200" y="273600"/>
            <a:ext cx="8229240" cy="1144800"/>
          </a:xfrm>
          <a:prstGeom prst="rect">
            <a:avLst/>
          </a:prstGeom>
          <a:noFill/>
          <a:ln w="0">
            <a:noFill/>
          </a:ln>
        </p:spPr>
        <p:txBody>
          <a:bodyPr lIns="0" rIns="0" tIns="0" bIns="0" anchor="ctr">
            <a:noAutofit/>
          </a:bodyPr>
          <a:p>
            <a:pPr indent="0">
              <a:buNone/>
            </a:pPr>
            <a:r>
              <a:rPr b="0" lang="en-US" sz="1400" strike="noStrike" u="none">
                <a:solidFill>
                  <a:srgbClr val="000000"/>
                </a:solidFill>
                <a:effectLst/>
                <a:uFillTx/>
                <a:latin typeface="Arial"/>
              </a:rPr>
              <a:t>Click to edit the title text format</a:t>
            </a:r>
            <a:endParaRPr b="0" lang="en-US" sz="1400" strike="noStrike" u="none">
              <a:solidFill>
                <a:srgbClr val="000000"/>
              </a:solidFill>
              <a:effectLst/>
              <a:uFillTx/>
              <a:latin typeface="Arial"/>
            </a:endParaRPr>
          </a:p>
        </p:txBody>
      </p:sp>
      <p:sp>
        <p:nvSpPr>
          <p:cNvPr id="176" name="PlaceHolder 5"/>
          <p:cNvSpPr>
            <a:spLocks noGrp="1"/>
          </p:cNvSpPr>
          <p:nvPr>
            <p:ph type="body"/>
          </p:nvPr>
        </p:nvSpPr>
        <p:spPr>
          <a:xfrm>
            <a:off x="457200" y="1604520"/>
            <a:ext cx="82292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OBJECT">
    <p:spTree>
      <p:nvGrpSpPr>
        <p:cNvPr id="1" name=""/>
        <p:cNvGrpSpPr/>
        <p:nvPr/>
      </p:nvGrpSpPr>
      <p:grpSpPr>
        <a:xfrm>
          <a:off x="0" y="0"/>
          <a:ext cx="0" cy="0"/>
          <a:chOff x="0" y="0"/>
          <a:chExt cx="0" cy="0"/>
        </a:xfrm>
      </p:grpSpPr>
      <p:sp>
        <p:nvSpPr>
          <p:cNvPr id="72" name="PlaceHolder 1"/>
          <p:cNvSpPr>
            <a:spLocks noGrp="1"/>
          </p:cNvSpPr>
          <p:nvPr>
            <p:ph type="title"/>
          </p:nvPr>
        </p:nvSpPr>
        <p:spPr>
          <a:xfrm>
            <a:off x="457200" y="273600"/>
            <a:ext cx="8229240" cy="1144800"/>
          </a:xfrm>
          <a:prstGeom prst="rect">
            <a:avLst/>
          </a:prstGeom>
          <a:noFill/>
          <a:ln w="0">
            <a:noFill/>
          </a:ln>
        </p:spPr>
        <p:txBody>
          <a:bodyPr lIns="0" rIns="0" tIns="0" bIns="0" anchor="ctr">
            <a:spAutoFit/>
          </a:bodyPr>
          <a:p>
            <a:pPr indent="0">
              <a:buNone/>
            </a:pPr>
            <a:endParaRPr b="0" lang="en-US" sz="1400" strike="noStrike" u="none">
              <a:solidFill>
                <a:srgbClr val="000000"/>
              </a:solidFill>
              <a:effectLst/>
              <a:uFillTx/>
              <a:latin typeface="Arial"/>
            </a:endParaRPr>
          </a:p>
        </p:txBody>
      </p:sp>
      <p:sp>
        <p:nvSpPr>
          <p:cNvPr id="73" name="PlaceHolder 2"/>
          <p:cNvSpPr>
            <a:spLocks noGrp="1"/>
          </p:cNvSpPr>
          <p:nvPr>
            <p:ph/>
          </p:nvPr>
        </p:nvSpPr>
        <p:spPr>
          <a:xfrm>
            <a:off x="457200" y="1604520"/>
            <a:ext cx="8229240" cy="3977280"/>
          </a:xfrm>
          <a:prstGeom prst="rect">
            <a:avLst/>
          </a:prstGeom>
          <a:noFill/>
          <a:ln w="0">
            <a:noFill/>
          </a:ln>
        </p:spPr>
        <p:txBody>
          <a:bodyPr lIns="0" rIns="0" tIns="0" bIns="0" anchor="t">
            <a:normAutofit/>
          </a:bodyPr>
          <a:p>
            <a:pPr indent="0">
              <a:spcBef>
                <a:spcPts val="1417"/>
              </a:spcBef>
              <a:buNone/>
            </a:pPr>
            <a:endParaRPr b="0" lang="en-US" sz="1400" strike="noStrike" u="none">
              <a:solidFill>
                <a:srgbClr val="000000"/>
              </a:solidFill>
              <a:effectLst/>
              <a:uFillTx/>
              <a:latin typeface="Arial"/>
            </a:endParaRPr>
          </a:p>
        </p:txBody>
      </p:sp>
      <p:sp>
        <p:nvSpPr>
          <p:cNvPr id="4" name="PlaceHolder 3"/>
          <p:cNvSpPr>
            <a:spLocks noGrp="1"/>
          </p:cNvSpPr>
          <p:nvPr>
            <p:ph type="ftr" idx="20"/>
          </p:nvPr>
        </p:nvSpPr>
        <p:spPr/>
        <p:txBody>
          <a:bodyPr/>
          <a:p>
            <a:r>
              <a:t>Footer</a:t>
            </a:r>
          </a:p>
        </p:txBody>
      </p:sp>
      <p:sp>
        <p:nvSpPr>
          <p:cNvPr id="5" name="PlaceHolder 4"/>
          <p:cNvSpPr>
            <a:spLocks noGrp="1"/>
          </p:cNvSpPr>
          <p:nvPr>
            <p:ph type="sldNum" idx="21"/>
          </p:nvPr>
        </p:nvSpPr>
        <p:spPr/>
        <p:txBody>
          <a:bodyPr/>
          <a:p>
            <a:fld id="{2EFCC5F7-4B53-4BB1-884C-E73BC96C313F}" type="slidenum">
              <a:t>&lt;#&gt;</a:t>
            </a:fld>
          </a:p>
        </p:txBody>
      </p:sp>
      <p:sp>
        <p:nvSpPr>
          <p:cNvPr id="6" name="PlaceHolder 5"/>
          <p:cNvSpPr>
            <a:spLocks noGrp="1"/>
          </p:cNvSpPr>
          <p:nvPr>
            <p:ph type="dt" idx="19"/>
          </p:nvPr>
        </p:nvSpPr>
        <p:spPr/>
        <p:txBody>
          <a:bodyPr/>
          <a:p>
            <a:r>
              <a:rPr lang="en-US"/>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1.png"/><Relationship Id="rId4"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1.png"/><Relationship Id="rId3" Type="http://schemas.openxmlformats.org/officeDocument/2006/relationships/slideLayout" Target="../slideLayouts/slideLayout14.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3.png"/><Relationship Id="rId3" Type="http://schemas.openxmlformats.org/officeDocument/2006/relationships/image" Target="../media/image1.png"/><Relationship Id="rId4" Type="http://schemas.openxmlformats.org/officeDocument/2006/relationships/slideLayout" Target="../slideLayouts/slideLayout15.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1.png"/><Relationship Id="rId3" Type="http://schemas.openxmlformats.org/officeDocument/2006/relationships/slideLayout" Target="../slideLayouts/slideLayout16.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Relationship Id="rId3" Type="http://schemas.openxmlformats.org/officeDocument/2006/relationships/slideLayout" Target="../slideLayouts/slideLayout5.xml"/><Relationship Id="rId4" Type="http://schemas.openxmlformats.org/officeDocument/2006/relationships/slideLayout" Target="../slideLayouts/slideLayout6.xml"/><Relationship Id="rId5" Type="http://schemas.openxmlformats.org/officeDocument/2006/relationships/slideLayout" Target="../slideLayouts/slideLayout7.xml"/><Relationship Id="rId6" Type="http://schemas.openxmlformats.org/officeDocument/2006/relationships/slideLayout" Target="../slideLayouts/slideLayout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slideLayout" Target="../slideLayouts/slideLayout9.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png"/><Relationship Id="rId3" Type="http://schemas.openxmlformats.org/officeDocument/2006/relationships/image" Target="../media/image2.jpeg"/><Relationship Id="rId4" Type="http://schemas.openxmlformats.org/officeDocument/2006/relationships/slideLayout" Target="../slideLayouts/slideLayout10.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png"/><Relationship Id="rId3" Type="http://schemas.openxmlformats.org/officeDocument/2006/relationships/slideLayout" Target="../slideLayouts/slideLayout11.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1.png"/><Relationship Id="rId3" Type="http://schemas.openxmlformats.org/officeDocument/2006/relationships/slideLayout" Target="../slideLayouts/slideLayout12.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3.png"/><Relationship Id="rId3" Type="http://schemas.openxmlformats.org/officeDocument/2006/relationships/image" Target="../media/image1.png"/><Relationship Id="rId4" Type="http://schemas.openxmlformats.org/officeDocument/2006/relationships/slideLayout" Target="../slideLayouts/slideLayout13.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b3b3b3"/>
            </a:gs>
            <a:gs pos="100000">
              <a:srgbClr val="a0a0a0"/>
            </a:gs>
          </a:gsLst>
          <a:path path="circle">
            <a:fillToRect l="0" t="0" r="100000" b="100000"/>
          </a:path>
        </a:gradFill>
      </p:bgPr>
    </p:bg>
    <p:spTree>
      <p:nvGrpSpPr>
        <p:cNvPr id="1" name=""/>
        <p:cNvGrpSpPr/>
        <p:nvPr/>
      </p:nvGrpSpPr>
      <p:grpSpPr>
        <a:xfrm>
          <a:off x="0" y="0"/>
          <a:ext cx="0" cy="0"/>
          <a:chOff x="0" y="0"/>
          <a:chExt cx="0" cy="0"/>
        </a:xfrm>
      </p:grpSpPr>
      <p:sp>
        <p:nvSpPr>
          <p:cNvPr id="2" name="Google Shape;10;p1" hidden="1"/>
          <p:cNvSpPr/>
          <p:nvPr/>
        </p:nvSpPr>
        <p:spPr>
          <a:xfrm>
            <a:off x="499320" y="5945040"/>
            <a:ext cx="4940280" cy="920880"/>
          </a:xfrm>
          <a:custGeom>
            <a:avLst/>
            <a:gdLst>
              <a:gd name="textAreaLeft" fmla="*/ 0 w 4940280"/>
              <a:gd name="textAreaRight" fmla="*/ 4940640 w 4940280"/>
              <a:gd name="textAreaTop" fmla="*/ 0 h 920880"/>
              <a:gd name="textAreaBottom" fmla="*/ 921240 h 920880"/>
            </a:gdLst>
            <a:ahLst/>
            <a:cxnLst/>
            <a:rect l="textAreaLeft" t="textAreaTop" r="textAreaRight" b="textAreaBottom"/>
            <a:pathLst>
              <a:path w="7485" h="337">
                <a:moveTo>
                  <a:pt x="0" y="2"/>
                </a:moveTo>
                <a:lnTo>
                  <a:pt x="7485" y="337"/>
                </a:lnTo>
                <a:lnTo>
                  <a:pt x="5558" y="337"/>
                </a:lnTo>
                <a:lnTo>
                  <a:pt x="1" y="0"/>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3" name="Google Shape;11;p1" hidden="1"/>
          <p:cNvSpPr/>
          <p:nvPr/>
        </p:nvSpPr>
        <p:spPr>
          <a:xfrm>
            <a:off x="485640" y="5938920"/>
            <a:ext cx="3690000" cy="933120"/>
          </a:xfrm>
          <a:custGeom>
            <a:avLst/>
            <a:gdLst>
              <a:gd name="textAreaLeft" fmla="*/ 0 w 3690000"/>
              <a:gd name="textAreaRight" fmla="*/ 3690360 w 3690000"/>
              <a:gd name="textAreaTop" fmla="*/ 0 h 933120"/>
              <a:gd name="textAreaBottom" fmla="*/ 933480 h 933120"/>
            </a:gdLst>
            <a:ahLst/>
            <a:cxnLst/>
            <a:rect l="textAreaLeft" t="textAreaTop" r="textAreaRight" b="textAreaBottom"/>
            <a:pathLst>
              <a:path w="5591" h="588">
                <a:moveTo>
                  <a:pt x="0" y="0"/>
                </a:moveTo>
                <a:lnTo>
                  <a:pt x="5591" y="585"/>
                </a:lnTo>
                <a:lnTo>
                  <a:pt x="4415" y="588"/>
                </a:lnTo>
                <a:lnTo>
                  <a:pt x="12" y="4"/>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4" name="Google Shape;12;p1" hidden="1"/>
          <p:cNvSpPr/>
          <p:nvPr/>
        </p:nvSpPr>
        <p:spPr>
          <a:xfrm>
            <a:off x="-6120" y="5791320"/>
            <a:ext cx="3402000" cy="1080360"/>
          </a:xfrm>
          <a:custGeom>
            <a:avLst/>
            <a:gdLst>
              <a:gd name="textAreaLeft" fmla="*/ 0 w 3402000"/>
              <a:gd name="textAreaRight" fmla="*/ 3402360 w 3402000"/>
              <a:gd name="textAreaTop" fmla="*/ 0 h 1080360"/>
              <a:gd name="textAreaBottom" fmla="*/ 1080720 h 1080360"/>
            </a:gdLst>
            <a:ahLst/>
            <a:cxnLst/>
            <a:rect l="textAreaLeft" t="textAreaTop" r="textAreaRight" b="textAreaBottom"/>
            <a:pathLst>
              <a:path w="120000" h="120000">
                <a:moveTo>
                  <a:pt x="0" y="120000"/>
                </a:moveTo>
                <a:lnTo>
                  <a:pt x="0" y="0"/>
                </a:lnTo>
                <a:lnTo>
                  <a:pt x="120000" y="120000"/>
                </a:lnTo>
                <a:close/>
              </a:path>
            </a:pathLst>
          </a:custGeom>
          <a:blipFill rotWithShape="0">
            <a:blip r:embed="rId2"/>
            <a:srcRect/>
            <a:stretch/>
          </a:blipFill>
          <a:ln w="0">
            <a:noFill/>
          </a:ln>
        </p:spPr>
        <p:style>
          <a:lnRef idx="0"/>
          <a:fillRef idx="0"/>
          <a:effectRef idx="0"/>
          <a:fontRef idx="minor"/>
        </p:style>
        <p:txBody>
          <a:bodyPr anchor="ctr" anchorCtr="1">
            <a:noAutofit/>
          </a:bodyPr>
          <a:p>
            <a:endParaRPr b="0" lang="en-US" sz="1400" strike="noStrike" u="none">
              <a:solidFill>
                <a:srgbClr val="000000"/>
              </a:solidFill>
              <a:effectLst/>
              <a:uFillTx/>
              <a:latin typeface="Arial"/>
            </a:endParaRPr>
          </a:p>
        </p:txBody>
      </p:sp>
      <p:cxnSp>
        <p:nvCxnSpPr>
          <p:cNvPr id="5" name="Google Shape;13;p1"/>
          <p:cNvCxnSpPr/>
          <p:nvPr/>
        </p:nvCxnSpPr>
        <p:spPr>
          <a:xfrm>
            <a:off x="-9000" y="5787720"/>
            <a:ext cx="3405600" cy="1084680"/>
          </a:xfrm>
          <a:prstGeom prst="straightConnector1">
            <a:avLst/>
          </a:prstGeom>
          <a:ln w="11880">
            <a:solidFill>
              <a:srgbClr val="156d83"/>
            </a:solidFill>
            <a:miter/>
          </a:ln>
        </p:spPr>
      </p:cxnSp>
      <p:sp>
        <p:nvSpPr>
          <p:cNvPr id="6" name="PlaceHolder 1"/>
          <p:cNvSpPr>
            <a:spLocks noGrp="1"/>
          </p:cNvSpPr>
          <p:nvPr>
            <p:ph type="body"/>
          </p:nvPr>
        </p:nvSpPr>
        <p:spPr>
          <a:xfrm>
            <a:off x="1141200" y="5443560"/>
            <a:ext cx="7162560" cy="648000"/>
          </a:xfrm>
          <a:prstGeom prst="rect">
            <a:avLst/>
          </a:prstGeom>
          <a:noFill/>
          <a:ln w="0">
            <a:noFill/>
          </a:ln>
        </p:spPr>
        <p:txBody>
          <a:bodyPr lIns="0" rIns="0" tIns="0" bIns="0" anchor="t">
            <a:normAutofit fontScale="25000" lnSpcReduction="19999"/>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
        <p:nvSpPr>
          <p:cNvPr id="7" name="PlaceHolder 2"/>
          <p:cNvSpPr>
            <a:spLocks noGrp="1"/>
          </p:cNvSpPr>
          <p:nvPr>
            <p:ph type="body"/>
          </p:nvPr>
        </p:nvSpPr>
        <p:spPr>
          <a:xfrm>
            <a:off x="228600" y="190080"/>
            <a:ext cx="8686440" cy="43887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
        <p:nvSpPr>
          <p:cNvPr id="8" name="PlaceHolder 3"/>
          <p:cNvSpPr>
            <a:spLocks noGrp="1"/>
          </p:cNvSpPr>
          <p:nvPr>
            <p:ph type="dt" idx="1"/>
          </p:nvPr>
        </p:nvSpPr>
        <p:spPr>
          <a:xfrm>
            <a:off x="6726960" y="6408000"/>
            <a:ext cx="1919880" cy="365400"/>
          </a:xfrm>
          <a:prstGeom prst="rect">
            <a:avLst/>
          </a:prstGeom>
          <a:noFill/>
          <a:ln w="0">
            <a:noFill/>
          </a:ln>
        </p:spPr>
        <p:txBody>
          <a:bodyPr lIns="91440" rIns="91440" tIns="45720" bIns="45720" anchor="b">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&lt;date/time&gt;</a:t>
            </a:r>
            <a:endParaRPr b="0" lang="en-US" sz="1400" strike="noStrike" u="none">
              <a:solidFill>
                <a:srgbClr val="000000"/>
              </a:solidFill>
              <a:effectLst/>
              <a:uFillTx/>
              <a:latin typeface="Times New Roman"/>
            </a:endParaRPr>
          </a:p>
        </p:txBody>
      </p:sp>
      <p:sp>
        <p:nvSpPr>
          <p:cNvPr id="9" name="PlaceHolder 4"/>
          <p:cNvSpPr>
            <a:spLocks noGrp="1"/>
          </p:cNvSpPr>
          <p:nvPr>
            <p:ph type="ftr" idx="2"/>
          </p:nvPr>
        </p:nvSpPr>
        <p:spPr>
          <a:xfrm>
            <a:off x="4380120" y="6408000"/>
            <a:ext cx="2350440" cy="364680"/>
          </a:xfrm>
          <a:prstGeom prst="rect">
            <a:avLst/>
          </a:prstGeom>
          <a:noFill/>
          <a:ln w="0">
            <a:noFill/>
          </a:ln>
        </p:spPr>
        <p:txBody>
          <a:bodyPr lIns="91440" rIns="91440" tIns="45720" bIns="45720" anchor="b">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10" name="PlaceHolder 5"/>
          <p:cNvSpPr>
            <a:spLocks noGrp="1"/>
          </p:cNvSpPr>
          <p:nvPr>
            <p:ph type="sldNum" idx="3"/>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ffffff"/>
                </a:solidFill>
                <a:effectLst/>
                <a:uFillTx/>
                <a:latin typeface="Lucida Sans"/>
                <a:ea typeface="Lucida Sans"/>
              </a:defRPr>
            </a:lvl1pPr>
          </a:lstStyle>
          <a:p>
            <a:pPr indent="0" algn="r">
              <a:lnSpc>
                <a:spcPct val="100000"/>
              </a:lnSpc>
              <a:buNone/>
              <a:tabLst>
                <a:tab algn="l" pos="0"/>
              </a:tabLst>
            </a:pPr>
            <a:fld id="{0733EFC5-3C9C-413C-8AED-519AD2DFA474}" type="slidenum">
              <a:rPr b="0" lang="en-US" sz="1000" strike="noStrike" u="none">
                <a:solidFill>
                  <a:srgbClr val="ffffff"/>
                </a:solidFill>
                <a:effectLst/>
                <a:uFillTx/>
                <a:latin typeface="Lucida Sans"/>
                <a:ea typeface="Lucida Sans"/>
              </a:rPr>
              <a:t>&lt;number&gt;</a:t>
            </a:fld>
            <a:fld id="{BACF075E-A5F4-4575-815A-42A65B1C61D9}" type="slidenum">
              <a:rPr b="0" lang="en-US" sz="1000" strike="noStrike" u="none">
                <a:solidFill>
                  <a:srgbClr val="ffffff"/>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
        <p:nvSpPr>
          <p:cNvPr id="11" name="PlaceHolder 6"/>
          <p:cNvSpPr>
            <a:spLocks noGrp="1"/>
          </p:cNvSpPr>
          <p:nvPr>
            <p:ph type="title"/>
          </p:nvPr>
        </p:nvSpPr>
        <p:spPr>
          <a:xfrm>
            <a:off x="228600" y="4865040"/>
            <a:ext cx="8075160" cy="562320"/>
          </a:xfrm>
          <a:prstGeom prst="rect">
            <a:avLst/>
          </a:prstGeom>
          <a:noFill/>
          <a:ln w="0">
            <a:noFill/>
          </a:ln>
        </p:spPr>
        <p:txBody>
          <a:bodyPr lIns="0" rIns="0" tIns="0" bIns="0" anchor="ctr">
            <a:noAutofit/>
          </a:bodyPr>
          <a:p>
            <a:pPr indent="0">
              <a:buNone/>
            </a:pPr>
            <a:r>
              <a:rPr b="0" lang="en-US" sz="1400" strike="noStrike" u="none">
                <a:solidFill>
                  <a:srgbClr val="000000"/>
                </a:solidFill>
                <a:effectLst/>
                <a:uFillTx/>
                <a:latin typeface="Arial"/>
              </a:rPr>
              <a:t>Click to edit the title text format</a:t>
            </a:r>
            <a:endParaRPr b="0" lang="en-US" sz="1400" strike="noStrike" u="none">
              <a:solidFill>
                <a:srgbClr val="000000"/>
              </a:solidFill>
              <a:effectLst/>
              <a:uFillTx/>
              <a:latin typeface="Arial"/>
            </a:endParaRPr>
          </a:p>
        </p:txBody>
      </p:sp>
      <p:sp>
        <p:nvSpPr>
          <p:cNvPr id="12" name="Google Shape;84;p10"/>
          <p:cNvSpPr/>
          <p:nvPr/>
        </p:nvSpPr>
        <p:spPr>
          <a:xfrm>
            <a:off x="499320" y="5945040"/>
            <a:ext cx="4940280" cy="920880"/>
          </a:xfrm>
          <a:custGeom>
            <a:avLst/>
            <a:gdLst>
              <a:gd name="textAreaLeft" fmla="*/ 0 w 4940280"/>
              <a:gd name="textAreaRight" fmla="*/ 4940640 w 4940280"/>
              <a:gd name="textAreaTop" fmla="*/ 0 h 920880"/>
              <a:gd name="textAreaBottom" fmla="*/ 921240 h 920880"/>
            </a:gdLst>
            <a:ahLst/>
            <a:cxnLst/>
            <a:rect l="textAreaLeft" t="textAreaTop" r="textAreaRight" b="textAreaBottom"/>
            <a:pathLst>
              <a:path w="7485" h="337">
                <a:moveTo>
                  <a:pt x="0" y="2"/>
                </a:moveTo>
                <a:lnTo>
                  <a:pt x="7485" y="337"/>
                </a:lnTo>
                <a:lnTo>
                  <a:pt x="5558" y="337"/>
                </a:lnTo>
                <a:lnTo>
                  <a:pt x="1" y="0"/>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13" name="Google Shape;85;p10"/>
          <p:cNvSpPr/>
          <p:nvPr/>
        </p:nvSpPr>
        <p:spPr>
          <a:xfrm>
            <a:off x="485640" y="5938920"/>
            <a:ext cx="3690000" cy="933120"/>
          </a:xfrm>
          <a:custGeom>
            <a:avLst/>
            <a:gdLst>
              <a:gd name="textAreaLeft" fmla="*/ 0 w 3690000"/>
              <a:gd name="textAreaRight" fmla="*/ 3690360 w 3690000"/>
              <a:gd name="textAreaTop" fmla="*/ 0 h 933120"/>
              <a:gd name="textAreaBottom" fmla="*/ 933480 h 933120"/>
            </a:gdLst>
            <a:ahLst/>
            <a:cxnLst/>
            <a:rect l="textAreaLeft" t="textAreaTop" r="textAreaRight" b="textAreaBottom"/>
            <a:pathLst>
              <a:path w="5591" h="588">
                <a:moveTo>
                  <a:pt x="0" y="0"/>
                </a:moveTo>
                <a:lnTo>
                  <a:pt x="5591" y="585"/>
                </a:lnTo>
                <a:lnTo>
                  <a:pt x="4415" y="588"/>
                </a:lnTo>
                <a:lnTo>
                  <a:pt x="12" y="4"/>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14" name="Google Shape;86;p10"/>
          <p:cNvSpPr/>
          <p:nvPr/>
        </p:nvSpPr>
        <p:spPr>
          <a:xfrm>
            <a:off x="-6120" y="5791320"/>
            <a:ext cx="3402000" cy="1080360"/>
          </a:xfrm>
          <a:custGeom>
            <a:avLst/>
            <a:gdLst>
              <a:gd name="textAreaLeft" fmla="*/ 0 w 3402000"/>
              <a:gd name="textAreaRight" fmla="*/ 3402360 w 3402000"/>
              <a:gd name="textAreaTop" fmla="*/ 0 h 1080360"/>
              <a:gd name="textAreaBottom" fmla="*/ 1080720 h 1080360"/>
            </a:gdLst>
            <a:ahLst/>
            <a:cxnLst/>
            <a:rect l="textAreaLeft" t="textAreaTop" r="textAreaRight" b="textAreaBottom"/>
            <a:pathLst>
              <a:path w="120000" h="120000">
                <a:moveTo>
                  <a:pt x="0" y="120000"/>
                </a:moveTo>
                <a:lnTo>
                  <a:pt x="0" y="0"/>
                </a:lnTo>
                <a:lnTo>
                  <a:pt x="120000" y="120000"/>
                </a:lnTo>
                <a:close/>
              </a:path>
            </a:pathLst>
          </a:custGeom>
          <a:blipFill rotWithShape="0">
            <a:blip r:embed="rId3"/>
            <a:srcRect/>
            <a:stretch/>
          </a:blipFill>
          <a:ln w="0">
            <a:noFill/>
          </a:ln>
        </p:spPr>
        <p:style>
          <a:lnRef idx="0"/>
          <a:fillRef idx="0"/>
          <a:effectRef idx="0"/>
          <a:fontRef idx="minor"/>
        </p:style>
        <p:txBody>
          <a:bodyPr anchor="ctr" anchorCtr="1">
            <a:noAutofit/>
          </a:bodyPr>
          <a:p>
            <a:endParaRPr b="0" lang="en-US" sz="1400" strike="noStrike" u="none">
              <a:solidFill>
                <a:srgbClr val="000000"/>
              </a:solidFill>
              <a:effectLst/>
              <a:uFillTx/>
              <a:latin typeface="Arial"/>
            </a:endParaRPr>
          </a:p>
        </p:txBody>
      </p:sp>
      <p:cxnSp>
        <p:nvCxnSpPr>
          <p:cNvPr id="15" name="Google Shape;87;p10"/>
          <p:cNvCxnSpPr/>
          <p:nvPr/>
        </p:nvCxnSpPr>
        <p:spPr>
          <a:xfrm>
            <a:off x="-9000" y="5787720"/>
            <a:ext cx="3405600" cy="1084680"/>
          </a:xfrm>
          <a:prstGeom prst="straightConnector1">
            <a:avLst/>
          </a:prstGeom>
          <a:ln w="11880">
            <a:solidFill>
              <a:srgbClr val="156d83"/>
            </a:solidFill>
            <a:miter/>
          </a:ln>
        </p:spPr>
      </p:cxnSp>
      <p:sp>
        <p:nvSpPr>
          <p:cNvPr id="16" name="Google Shape;88;p10"/>
          <p:cNvSpPr/>
          <p:nvPr/>
        </p:nvSpPr>
        <p:spPr>
          <a:xfrm>
            <a:off x="8664120" y="4988520"/>
            <a:ext cx="182520" cy="228240"/>
          </a:xfrm>
          <a:custGeom>
            <a:avLst/>
            <a:gdLst>
              <a:gd name="textAreaLeft" fmla="*/ 0 w 182520"/>
              <a:gd name="textAreaRight" fmla="*/ 182880 w 182520"/>
              <a:gd name="textAreaTop" fmla="*/ 0 h 228240"/>
              <a:gd name="textAreaBottom" fmla="*/ 228600 h 228240"/>
            </a:gdLst>
            <a:ahLst/>
            <a:cxnLst/>
            <a:rect l="textAreaLeft" t="textAreaTop" r="textAreaRight" b="textAreaBottom"/>
            <a:pathLst>
              <a:path w="120000" h="120000">
                <a:moveTo>
                  <a:pt x="0" y="0"/>
                </a:moveTo>
                <a:lnTo>
                  <a:pt x="60000" y="0"/>
                </a:lnTo>
                <a:lnTo>
                  <a:pt x="120000" y="60000"/>
                </a:lnTo>
                <a:lnTo>
                  <a:pt x="60000" y="120000"/>
                </a:lnTo>
                <a:lnTo>
                  <a:pt x="0" y="120000"/>
                </a:lnTo>
                <a:lnTo>
                  <a:pt x="60000" y="60000"/>
                </a:lnTo>
                <a:close/>
              </a:path>
            </a:pathLst>
          </a:custGeom>
          <a:gradFill rotWithShape="0">
            <a:gsLst>
              <a:gs pos="0">
                <a:srgbClr val="1389a6"/>
              </a:gs>
              <a:gs pos="100000">
                <a:srgbClr val="50b8da"/>
              </a:gs>
            </a:gsLst>
            <a:lin ang="16200000"/>
          </a:gradFill>
          <a:ln w="9360">
            <a:solidFill>
              <a:srgbClr val="1e768c"/>
            </a:solidFill>
            <a:round/>
          </a:ln>
          <a:effectLst>
            <a:outerShdw dist="25560" dir="5400000" blurRad="0" rotWithShape="0">
              <a:srgbClr val="000000">
                <a:alpha val="44000"/>
              </a:srgbClr>
            </a:outerShdw>
          </a:effectLst>
        </p:spPr>
        <p:style>
          <a:lnRef idx="0"/>
          <a:fillRef idx="0"/>
          <a:effectRef idx="0"/>
          <a:fontRef idx="minor"/>
        </p:style>
        <p:txBody>
          <a:bodyPr anchor="ctr">
            <a:noAutofit/>
          </a:bodyPr>
          <a:p>
            <a:endParaRPr b="0" lang="en-US" sz="1400" strike="noStrike" u="none">
              <a:solidFill>
                <a:srgbClr val="000000"/>
              </a:solidFill>
              <a:effectLst/>
              <a:uFillTx/>
              <a:latin typeface="Arial"/>
            </a:endParaRPr>
          </a:p>
        </p:txBody>
      </p:sp>
      <p:sp>
        <p:nvSpPr>
          <p:cNvPr id="17" name="Google Shape;89;p10"/>
          <p:cNvSpPr/>
          <p:nvPr/>
        </p:nvSpPr>
        <p:spPr>
          <a:xfrm>
            <a:off x="8477640" y="4988520"/>
            <a:ext cx="182520" cy="228240"/>
          </a:xfrm>
          <a:custGeom>
            <a:avLst/>
            <a:gdLst>
              <a:gd name="textAreaLeft" fmla="*/ 0 w 182520"/>
              <a:gd name="textAreaRight" fmla="*/ 182880 w 182520"/>
              <a:gd name="textAreaTop" fmla="*/ 0 h 228240"/>
              <a:gd name="textAreaBottom" fmla="*/ 228600 h 228240"/>
            </a:gdLst>
            <a:ahLst/>
            <a:cxnLst/>
            <a:rect l="textAreaLeft" t="textAreaTop" r="textAreaRight" b="textAreaBottom"/>
            <a:pathLst>
              <a:path w="120000" h="120000">
                <a:moveTo>
                  <a:pt x="0" y="0"/>
                </a:moveTo>
                <a:lnTo>
                  <a:pt x="60000" y="0"/>
                </a:lnTo>
                <a:lnTo>
                  <a:pt x="120000" y="60000"/>
                </a:lnTo>
                <a:lnTo>
                  <a:pt x="60000" y="120000"/>
                </a:lnTo>
                <a:lnTo>
                  <a:pt x="0" y="120000"/>
                </a:lnTo>
                <a:lnTo>
                  <a:pt x="60000" y="60000"/>
                </a:lnTo>
                <a:close/>
              </a:path>
            </a:pathLst>
          </a:custGeom>
          <a:gradFill rotWithShape="0">
            <a:gsLst>
              <a:gs pos="0">
                <a:srgbClr val="1389a6"/>
              </a:gs>
              <a:gs pos="100000">
                <a:srgbClr val="50b8da"/>
              </a:gs>
            </a:gsLst>
            <a:lin ang="16200000"/>
          </a:gradFill>
          <a:ln w="9360">
            <a:solidFill>
              <a:srgbClr val="1e768c"/>
            </a:solidFill>
            <a:round/>
          </a:ln>
          <a:effectLst>
            <a:outerShdw dist="25560" dir="5400000" blurRad="0" rotWithShape="0">
              <a:srgbClr val="000000">
                <a:alpha val="44000"/>
              </a:srgbClr>
            </a:outerShdw>
          </a:effectLst>
        </p:spPr>
        <p:style>
          <a:lnRef idx="0"/>
          <a:fillRef idx="0"/>
          <a:effectRef idx="0"/>
          <a:fontRef idx="minor"/>
        </p:style>
        <p:txBody>
          <a:bodyPr anchor="ctr">
            <a:noAutofit/>
          </a:bodyPr>
          <a:p>
            <a:endParaRPr b="0" lang="en-US" sz="1400" strike="noStrike" u="none">
              <a:solidFill>
                <a:srgbClr val="000000"/>
              </a:solidFill>
              <a:effectLst/>
              <a:uFillTx/>
              <a:latin typeface="Arial"/>
            </a:endParaRPr>
          </a:p>
        </p:txBody>
      </p:sp>
    </p:spTree>
  </p:cSld>
  <p:clrMap bg1="lt1" tx1="dk1" bg2="lt2" tx2="dk2" accent1="accent1" accent2="accent2" accent3="accent3" accent4="accent4" accent5="accent5" accent6="accent6" hlink="hlink" folHlink="folHlink"/>
  <p:sldLayoutIdLst>
    <p:sldLayoutId id="2147483649" r:id="rId4"/>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b3b3b3"/>
            </a:gs>
            <a:gs pos="100000">
              <a:srgbClr val="a0a0a0"/>
            </a:gs>
          </a:gsLst>
          <a:path path="circle">
            <a:fillToRect l="0" t="0" r="100000" b="100000"/>
          </a:path>
        </a:gradFill>
      </p:bgPr>
    </p:bg>
    <p:spTree>
      <p:nvGrpSpPr>
        <p:cNvPr id="1" name=""/>
        <p:cNvGrpSpPr/>
        <p:nvPr/>
      </p:nvGrpSpPr>
      <p:grpSpPr>
        <a:xfrm>
          <a:off x="0" y="0"/>
          <a:ext cx="0" cy="0"/>
          <a:chOff x="0" y="0"/>
          <a:chExt cx="0" cy="0"/>
        </a:xfrm>
      </p:grpSpPr>
      <p:sp>
        <p:nvSpPr>
          <p:cNvPr id="129" name="Google Shape;10;p1"/>
          <p:cNvSpPr/>
          <p:nvPr/>
        </p:nvSpPr>
        <p:spPr>
          <a:xfrm>
            <a:off x="499320" y="5945040"/>
            <a:ext cx="4940280" cy="920880"/>
          </a:xfrm>
          <a:custGeom>
            <a:avLst/>
            <a:gdLst>
              <a:gd name="textAreaLeft" fmla="*/ 0 w 4940280"/>
              <a:gd name="textAreaRight" fmla="*/ 4940640 w 4940280"/>
              <a:gd name="textAreaTop" fmla="*/ 0 h 920880"/>
              <a:gd name="textAreaBottom" fmla="*/ 921240 h 920880"/>
            </a:gdLst>
            <a:ahLst/>
            <a:cxnLst/>
            <a:rect l="textAreaLeft" t="textAreaTop" r="textAreaRight" b="textAreaBottom"/>
            <a:pathLst>
              <a:path w="7485" h="337">
                <a:moveTo>
                  <a:pt x="0" y="2"/>
                </a:moveTo>
                <a:lnTo>
                  <a:pt x="7485" y="337"/>
                </a:lnTo>
                <a:lnTo>
                  <a:pt x="5558" y="337"/>
                </a:lnTo>
                <a:lnTo>
                  <a:pt x="1" y="0"/>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130" name="Google Shape;11;p1"/>
          <p:cNvSpPr/>
          <p:nvPr/>
        </p:nvSpPr>
        <p:spPr>
          <a:xfrm>
            <a:off x="485640" y="5938920"/>
            <a:ext cx="3690000" cy="933120"/>
          </a:xfrm>
          <a:custGeom>
            <a:avLst/>
            <a:gdLst>
              <a:gd name="textAreaLeft" fmla="*/ 0 w 3690000"/>
              <a:gd name="textAreaRight" fmla="*/ 3690360 w 3690000"/>
              <a:gd name="textAreaTop" fmla="*/ 0 h 933120"/>
              <a:gd name="textAreaBottom" fmla="*/ 933480 h 933120"/>
            </a:gdLst>
            <a:ahLst/>
            <a:cxnLst/>
            <a:rect l="textAreaLeft" t="textAreaTop" r="textAreaRight" b="textAreaBottom"/>
            <a:pathLst>
              <a:path w="5591" h="588">
                <a:moveTo>
                  <a:pt x="0" y="0"/>
                </a:moveTo>
                <a:lnTo>
                  <a:pt x="5591" y="585"/>
                </a:lnTo>
                <a:lnTo>
                  <a:pt x="4415" y="588"/>
                </a:lnTo>
                <a:lnTo>
                  <a:pt x="12" y="4"/>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131" name="Google Shape;12;p1"/>
          <p:cNvSpPr/>
          <p:nvPr/>
        </p:nvSpPr>
        <p:spPr>
          <a:xfrm>
            <a:off x="-6120" y="5791320"/>
            <a:ext cx="3402000" cy="1080360"/>
          </a:xfrm>
          <a:custGeom>
            <a:avLst/>
            <a:gdLst>
              <a:gd name="textAreaLeft" fmla="*/ 0 w 3402000"/>
              <a:gd name="textAreaRight" fmla="*/ 3402360 w 3402000"/>
              <a:gd name="textAreaTop" fmla="*/ 0 h 1080360"/>
              <a:gd name="textAreaBottom" fmla="*/ 1080720 h 1080360"/>
            </a:gdLst>
            <a:ahLst/>
            <a:cxnLst/>
            <a:rect l="textAreaLeft" t="textAreaTop" r="textAreaRight" b="textAreaBottom"/>
            <a:pathLst>
              <a:path w="120000" h="120000">
                <a:moveTo>
                  <a:pt x="0" y="120000"/>
                </a:moveTo>
                <a:lnTo>
                  <a:pt x="0" y="0"/>
                </a:lnTo>
                <a:lnTo>
                  <a:pt x="120000" y="120000"/>
                </a:lnTo>
                <a:close/>
              </a:path>
            </a:pathLst>
          </a:custGeom>
          <a:blipFill rotWithShape="0">
            <a:blip r:embed="rId2"/>
            <a:srcRect/>
            <a:stretch/>
          </a:blipFill>
          <a:ln w="0">
            <a:noFill/>
          </a:ln>
        </p:spPr>
        <p:style>
          <a:lnRef idx="0"/>
          <a:fillRef idx="0"/>
          <a:effectRef idx="0"/>
          <a:fontRef idx="minor"/>
        </p:style>
        <p:txBody>
          <a:bodyPr anchor="ctr" anchorCtr="1">
            <a:noAutofit/>
          </a:bodyPr>
          <a:p>
            <a:endParaRPr b="0" lang="en-US" sz="1400" strike="noStrike" u="none">
              <a:solidFill>
                <a:srgbClr val="000000"/>
              </a:solidFill>
              <a:effectLst/>
              <a:uFillTx/>
              <a:latin typeface="Arial"/>
            </a:endParaRPr>
          </a:p>
        </p:txBody>
      </p:sp>
      <p:cxnSp>
        <p:nvCxnSpPr>
          <p:cNvPr id="132" name="Google Shape;13;p1"/>
          <p:cNvCxnSpPr/>
          <p:nvPr/>
        </p:nvCxnSpPr>
        <p:spPr>
          <a:xfrm>
            <a:off x="-9000" y="5787720"/>
            <a:ext cx="3405600" cy="1084680"/>
          </a:xfrm>
          <a:prstGeom prst="straightConnector1">
            <a:avLst/>
          </a:prstGeom>
          <a:ln w="11880">
            <a:solidFill>
              <a:srgbClr val="156d83"/>
            </a:solidFill>
            <a:miter/>
          </a:ln>
        </p:spPr>
      </p:cxnSp>
      <p:sp>
        <p:nvSpPr>
          <p:cNvPr id="133" name="PlaceHolder 1"/>
          <p:cNvSpPr>
            <a:spLocks noGrp="1"/>
          </p:cNvSpPr>
          <p:nvPr>
            <p:ph type="dt" idx="34"/>
          </p:nvPr>
        </p:nvSpPr>
        <p:spPr>
          <a:xfrm>
            <a:off x="6726960" y="6408000"/>
            <a:ext cx="1919880" cy="365400"/>
          </a:xfrm>
          <a:prstGeom prst="rect">
            <a:avLst/>
          </a:prstGeom>
          <a:noFill/>
          <a:ln w="0">
            <a:noFill/>
          </a:ln>
        </p:spPr>
        <p:txBody>
          <a:bodyPr lIns="91440" rIns="91440" tIns="45720" bIns="45720" anchor="b">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&lt;date/time&gt;</a:t>
            </a:r>
            <a:endParaRPr b="0" lang="en-US" sz="1400" strike="noStrike" u="none">
              <a:solidFill>
                <a:srgbClr val="000000"/>
              </a:solidFill>
              <a:effectLst/>
              <a:uFillTx/>
              <a:latin typeface="Times New Roman"/>
            </a:endParaRPr>
          </a:p>
        </p:txBody>
      </p:sp>
      <p:sp>
        <p:nvSpPr>
          <p:cNvPr id="134" name="PlaceHolder 2"/>
          <p:cNvSpPr>
            <a:spLocks noGrp="1"/>
          </p:cNvSpPr>
          <p:nvPr>
            <p:ph type="ftr" idx="35"/>
          </p:nvPr>
        </p:nvSpPr>
        <p:spPr>
          <a:xfrm>
            <a:off x="4380120" y="6408000"/>
            <a:ext cx="2350440" cy="364680"/>
          </a:xfrm>
          <a:prstGeom prst="rect">
            <a:avLst/>
          </a:prstGeom>
          <a:noFill/>
          <a:ln w="0">
            <a:noFill/>
          </a:ln>
        </p:spPr>
        <p:txBody>
          <a:bodyPr lIns="91440" rIns="91440" tIns="45720" bIns="45720" anchor="b">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135" name="PlaceHolder 3"/>
          <p:cNvSpPr>
            <a:spLocks noGrp="1"/>
          </p:cNvSpPr>
          <p:nvPr>
            <p:ph type="sldNum" idx="36"/>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ffffff"/>
                </a:solidFill>
                <a:effectLst/>
                <a:uFillTx/>
                <a:latin typeface="Lucida Sans"/>
                <a:ea typeface="Lucida Sans"/>
              </a:defRPr>
            </a:lvl1pPr>
          </a:lstStyle>
          <a:p>
            <a:pPr indent="0" algn="r">
              <a:lnSpc>
                <a:spcPct val="100000"/>
              </a:lnSpc>
              <a:buNone/>
              <a:tabLst>
                <a:tab algn="l" pos="0"/>
              </a:tabLst>
            </a:pPr>
            <a:fld id="{B54D7336-9AB2-4EFA-89DB-1A3277731635}" type="slidenum">
              <a:rPr b="0" lang="en-US" sz="1000" strike="noStrike" u="none">
                <a:solidFill>
                  <a:srgbClr val="ffffff"/>
                </a:solidFill>
                <a:effectLst/>
                <a:uFillTx/>
                <a:latin typeface="Lucida Sans"/>
                <a:ea typeface="Lucida Sans"/>
              </a:rPr>
              <a:t>&lt;number&gt;</a:t>
            </a:fld>
            <a:fld id="{385EECD9-C017-4AA8-81C6-5831936F550A}" type="slidenum">
              <a:rPr b="0" lang="en-US" sz="1000" strike="noStrike" u="none">
                <a:solidFill>
                  <a:srgbClr val="ffffff"/>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
        <p:nvSpPr>
          <p:cNvPr id="136" name="PlaceHolder 4"/>
          <p:cNvSpPr>
            <a:spLocks noGrp="1"/>
          </p:cNvSpPr>
          <p:nvPr>
            <p:ph type="title"/>
          </p:nvPr>
        </p:nvSpPr>
        <p:spPr>
          <a:xfrm>
            <a:off x="457200" y="274680"/>
            <a:ext cx="8229240" cy="1142640"/>
          </a:xfrm>
          <a:prstGeom prst="rect">
            <a:avLst/>
          </a:prstGeom>
          <a:noFill/>
          <a:ln w="0">
            <a:noFill/>
          </a:ln>
        </p:spPr>
        <p:txBody>
          <a:bodyPr lIns="0" rIns="0" tIns="0" bIns="0" anchor="ctr">
            <a:noAutofit/>
          </a:bodyPr>
          <a:p>
            <a:pPr indent="0">
              <a:buNone/>
            </a:pPr>
            <a:r>
              <a:rPr b="0" lang="en-US" sz="1400" strike="noStrike" u="none">
                <a:solidFill>
                  <a:srgbClr val="000000"/>
                </a:solidFill>
                <a:effectLst/>
                <a:uFillTx/>
                <a:latin typeface="Arial"/>
              </a:rPr>
              <a:t>Click to edit the title text format</a:t>
            </a:r>
            <a:endParaRPr b="0" lang="en-US" sz="1400" strike="noStrike" u="none">
              <a:solidFill>
                <a:srgbClr val="000000"/>
              </a:solidFill>
              <a:effectLst/>
              <a:uFillTx/>
              <a:latin typeface="Arial"/>
            </a:endParaRPr>
          </a:p>
        </p:txBody>
      </p:sp>
    </p:spTree>
  </p:cSld>
  <p:clrMap bg1="lt1" tx1="dk1" bg2="lt2" tx2="dk2" accent1="accent1" accent2="accent2" accent3="accent3" accent4="accent4" accent5="accent5" accent6="accent6" hlink="hlink" folHlink="folHlink"/>
  <p:sldLayoutIdLst>
    <p:sldLayoutId id="2147483671" r:id="rId3"/>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tile tx="0" ty="0" sx="74822" sy="74822" algn="tl"/>
        </a:blipFill>
      </p:bgPr>
    </p:bg>
    <p:spTree>
      <p:nvGrpSpPr>
        <p:cNvPr id="1" name=""/>
        <p:cNvGrpSpPr/>
        <p:nvPr/>
      </p:nvGrpSpPr>
      <p:grpSpPr>
        <a:xfrm>
          <a:off x="0" y="0"/>
          <a:ext cx="0" cy="0"/>
          <a:chOff x="0" y="0"/>
          <a:chExt cx="0" cy="0"/>
        </a:xfrm>
      </p:grpSpPr>
      <p:sp>
        <p:nvSpPr>
          <p:cNvPr id="139" name="Google Shape;10;p1" hidden="1"/>
          <p:cNvSpPr/>
          <p:nvPr/>
        </p:nvSpPr>
        <p:spPr>
          <a:xfrm>
            <a:off x="499320" y="5945040"/>
            <a:ext cx="4940280" cy="920880"/>
          </a:xfrm>
          <a:custGeom>
            <a:avLst/>
            <a:gdLst>
              <a:gd name="textAreaLeft" fmla="*/ 0 w 4940280"/>
              <a:gd name="textAreaRight" fmla="*/ 4940640 w 4940280"/>
              <a:gd name="textAreaTop" fmla="*/ 0 h 920880"/>
              <a:gd name="textAreaBottom" fmla="*/ 921240 h 920880"/>
            </a:gdLst>
            <a:ahLst/>
            <a:cxnLst/>
            <a:rect l="textAreaLeft" t="textAreaTop" r="textAreaRight" b="textAreaBottom"/>
            <a:pathLst>
              <a:path w="7485" h="337">
                <a:moveTo>
                  <a:pt x="0" y="2"/>
                </a:moveTo>
                <a:lnTo>
                  <a:pt x="7485" y="337"/>
                </a:lnTo>
                <a:lnTo>
                  <a:pt x="5558" y="337"/>
                </a:lnTo>
                <a:lnTo>
                  <a:pt x="1" y="0"/>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140" name="Google Shape;11;p1" hidden="1"/>
          <p:cNvSpPr/>
          <p:nvPr/>
        </p:nvSpPr>
        <p:spPr>
          <a:xfrm>
            <a:off x="485640" y="5938920"/>
            <a:ext cx="3690000" cy="933120"/>
          </a:xfrm>
          <a:custGeom>
            <a:avLst/>
            <a:gdLst>
              <a:gd name="textAreaLeft" fmla="*/ 0 w 3690000"/>
              <a:gd name="textAreaRight" fmla="*/ 3690360 w 3690000"/>
              <a:gd name="textAreaTop" fmla="*/ 0 h 933120"/>
              <a:gd name="textAreaBottom" fmla="*/ 933480 h 933120"/>
            </a:gdLst>
            <a:ahLst/>
            <a:cxnLst/>
            <a:rect l="textAreaLeft" t="textAreaTop" r="textAreaRight" b="textAreaBottom"/>
            <a:pathLst>
              <a:path w="5591" h="588">
                <a:moveTo>
                  <a:pt x="0" y="0"/>
                </a:moveTo>
                <a:lnTo>
                  <a:pt x="5591" y="585"/>
                </a:lnTo>
                <a:lnTo>
                  <a:pt x="4415" y="588"/>
                </a:lnTo>
                <a:lnTo>
                  <a:pt x="12" y="4"/>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141" name="Google Shape;12;p1" hidden="1"/>
          <p:cNvSpPr/>
          <p:nvPr/>
        </p:nvSpPr>
        <p:spPr>
          <a:xfrm>
            <a:off x="-6120" y="5791320"/>
            <a:ext cx="3402000" cy="1080360"/>
          </a:xfrm>
          <a:custGeom>
            <a:avLst/>
            <a:gdLst>
              <a:gd name="textAreaLeft" fmla="*/ 0 w 3402000"/>
              <a:gd name="textAreaRight" fmla="*/ 3402360 w 3402000"/>
              <a:gd name="textAreaTop" fmla="*/ 0 h 1080360"/>
              <a:gd name="textAreaBottom" fmla="*/ 1080720 h 1080360"/>
            </a:gdLst>
            <a:ahLst/>
            <a:cxnLst/>
            <a:rect l="textAreaLeft" t="textAreaTop" r="textAreaRight" b="textAreaBottom"/>
            <a:pathLst>
              <a:path w="120000" h="120000">
                <a:moveTo>
                  <a:pt x="0" y="120000"/>
                </a:moveTo>
                <a:lnTo>
                  <a:pt x="0" y="0"/>
                </a:lnTo>
                <a:lnTo>
                  <a:pt x="120000" y="120000"/>
                </a:lnTo>
                <a:close/>
              </a:path>
            </a:pathLst>
          </a:custGeom>
          <a:blipFill rotWithShape="0">
            <a:blip r:embed="rId3"/>
            <a:srcRect/>
            <a:stretch/>
          </a:blipFill>
          <a:ln w="0">
            <a:noFill/>
          </a:ln>
        </p:spPr>
        <p:style>
          <a:lnRef idx="0"/>
          <a:fillRef idx="0"/>
          <a:effectRef idx="0"/>
          <a:fontRef idx="minor"/>
        </p:style>
        <p:txBody>
          <a:bodyPr anchor="ctr" anchorCtr="1">
            <a:noAutofit/>
          </a:bodyPr>
          <a:p>
            <a:endParaRPr b="0" lang="en-US" sz="1400" strike="noStrike" u="none">
              <a:solidFill>
                <a:srgbClr val="000000"/>
              </a:solidFill>
              <a:effectLst/>
              <a:uFillTx/>
              <a:latin typeface="Arial"/>
            </a:endParaRPr>
          </a:p>
        </p:txBody>
      </p:sp>
      <p:cxnSp>
        <p:nvCxnSpPr>
          <p:cNvPr id="142" name="Google Shape;13;p1"/>
          <p:cNvCxnSpPr/>
          <p:nvPr/>
        </p:nvCxnSpPr>
        <p:spPr>
          <a:xfrm>
            <a:off x="-9000" y="5787720"/>
            <a:ext cx="3405600" cy="1084680"/>
          </a:xfrm>
          <a:prstGeom prst="straightConnector1">
            <a:avLst/>
          </a:prstGeom>
          <a:ln w="11880">
            <a:solidFill>
              <a:srgbClr val="156d83"/>
            </a:solidFill>
            <a:miter/>
          </a:ln>
        </p:spPr>
      </p:cxnSp>
      <p:sp>
        <p:nvSpPr>
          <p:cNvPr id="143" name="PlaceHolder 1"/>
          <p:cNvSpPr>
            <a:spLocks noGrp="1"/>
          </p:cNvSpPr>
          <p:nvPr>
            <p:ph type="title"/>
          </p:nvPr>
        </p:nvSpPr>
        <p:spPr>
          <a:xfrm>
            <a:off x="914400" y="4876920"/>
            <a:ext cx="7481520" cy="456840"/>
          </a:xfrm>
          <a:prstGeom prst="rect">
            <a:avLst/>
          </a:prstGeom>
          <a:noFill/>
          <a:ln w="0">
            <a:noFill/>
          </a:ln>
        </p:spPr>
        <p:txBody>
          <a:bodyPr lIns="0" rIns="0" tIns="0" bIns="0" anchor="ctr">
            <a:noAutofit/>
          </a:bodyPr>
          <a:p>
            <a:pPr indent="0">
              <a:buNone/>
            </a:pPr>
            <a:r>
              <a:rPr b="0" lang="en-US" sz="1400" strike="noStrike" u="none">
                <a:solidFill>
                  <a:srgbClr val="000000"/>
                </a:solidFill>
                <a:effectLst/>
                <a:uFillTx/>
                <a:latin typeface="Arial"/>
              </a:rPr>
              <a:t>Click to edit the title text format</a:t>
            </a:r>
            <a:endParaRPr b="0" lang="en-US" sz="1400" strike="noStrike" u="none">
              <a:solidFill>
                <a:srgbClr val="000000"/>
              </a:solidFill>
              <a:effectLst/>
              <a:uFillTx/>
              <a:latin typeface="Arial"/>
            </a:endParaRPr>
          </a:p>
        </p:txBody>
      </p:sp>
      <p:sp>
        <p:nvSpPr>
          <p:cNvPr id="144" name="PlaceHolder 2"/>
          <p:cNvSpPr>
            <a:spLocks noGrp="1"/>
          </p:cNvSpPr>
          <p:nvPr>
            <p:ph type="body"/>
          </p:nvPr>
        </p:nvSpPr>
        <p:spPr>
          <a:xfrm>
            <a:off x="4419720" y="5355000"/>
            <a:ext cx="3974400" cy="914040"/>
          </a:xfrm>
          <a:prstGeom prst="rect">
            <a:avLst/>
          </a:prstGeom>
          <a:noFill/>
          <a:ln w="0">
            <a:noFill/>
          </a:ln>
        </p:spPr>
        <p:txBody>
          <a:bodyPr lIns="0" rIns="0" tIns="0" bIns="0" anchor="t">
            <a:normAutofit fontScale="32500" lnSpcReduction="19999"/>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
        <p:nvSpPr>
          <p:cNvPr id="145" name="PlaceHolder 3"/>
          <p:cNvSpPr>
            <a:spLocks noGrp="1"/>
          </p:cNvSpPr>
          <p:nvPr>
            <p:ph type="body"/>
          </p:nvPr>
        </p:nvSpPr>
        <p:spPr>
          <a:xfrm>
            <a:off x="914400" y="274320"/>
            <a:ext cx="7479360" cy="45716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
        <p:nvSpPr>
          <p:cNvPr id="146" name="PlaceHolder 4"/>
          <p:cNvSpPr>
            <a:spLocks noGrp="1"/>
          </p:cNvSpPr>
          <p:nvPr>
            <p:ph type="dt" idx="37"/>
          </p:nvPr>
        </p:nvSpPr>
        <p:spPr>
          <a:xfrm>
            <a:off x="6726960" y="6408000"/>
            <a:ext cx="1919880" cy="365400"/>
          </a:xfrm>
          <a:prstGeom prst="rect">
            <a:avLst/>
          </a:prstGeom>
          <a:noFill/>
          <a:ln w="0">
            <a:noFill/>
          </a:ln>
        </p:spPr>
        <p:txBody>
          <a:bodyPr lIns="91440" rIns="91440" tIns="45720" bIns="45720" anchor="b">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&lt;date/time&gt;</a:t>
            </a:r>
            <a:endParaRPr b="0" lang="en-US" sz="1400" strike="noStrike" u="none">
              <a:solidFill>
                <a:srgbClr val="000000"/>
              </a:solidFill>
              <a:effectLst/>
              <a:uFillTx/>
              <a:latin typeface="Times New Roman"/>
            </a:endParaRPr>
          </a:p>
        </p:txBody>
      </p:sp>
      <p:sp>
        <p:nvSpPr>
          <p:cNvPr id="147" name="PlaceHolder 5"/>
          <p:cNvSpPr>
            <a:spLocks noGrp="1"/>
          </p:cNvSpPr>
          <p:nvPr>
            <p:ph type="ftr" idx="38"/>
          </p:nvPr>
        </p:nvSpPr>
        <p:spPr>
          <a:xfrm>
            <a:off x="4380120" y="6408000"/>
            <a:ext cx="2350440" cy="364680"/>
          </a:xfrm>
          <a:prstGeom prst="rect">
            <a:avLst/>
          </a:prstGeom>
          <a:noFill/>
          <a:ln w="0">
            <a:noFill/>
          </a:ln>
        </p:spPr>
        <p:txBody>
          <a:bodyPr lIns="91440" rIns="91440" tIns="45720" bIns="45720" anchor="b">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148" name="PlaceHolder 6"/>
          <p:cNvSpPr>
            <a:spLocks noGrp="1"/>
          </p:cNvSpPr>
          <p:nvPr>
            <p:ph type="sldNum" idx="39"/>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1CF03FD9-5293-4DF7-A8E9-FC6328923FC1}" type="slidenum">
              <a:rPr b="0" lang="en-US" sz="1000" strike="noStrike" u="none">
                <a:solidFill>
                  <a:srgbClr val="000000"/>
                </a:solidFill>
                <a:effectLst/>
                <a:uFillTx/>
                <a:latin typeface="Lucida Sans"/>
                <a:ea typeface="Lucida Sans"/>
              </a:rPr>
              <a:t>&lt;number&gt;</a:t>
            </a:fld>
            <a:fld id="{8912F5D6-3203-4582-AD16-44EE6B541701}"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LayoutId id="2147483673" r:id="rId4"/>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51" name="Google Shape;10;p1"/>
          <p:cNvSpPr/>
          <p:nvPr/>
        </p:nvSpPr>
        <p:spPr>
          <a:xfrm>
            <a:off x="499320" y="5945040"/>
            <a:ext cx="4940280" cy="920880"/>
          </a:xfrm>
          <a:custGeom>
            <a:avLst/>
            <a:gdLst>
              <a:gd name="textAreaLeft" fmla="*/ 0 w 4940280"/>
              <a:gd name="textAreaRight" fmla="*/ 4940640 w 4940280"/>
              <a:gd name="textAreaTop" fmla="*/ 0 h 920880"/>
              <a:gd name="textAreaBottom" fmla="*/ 921240 h 920880"/>
            </a:gdLst>
            <a:ahLst/>
            <a:cxnLst/>
            <a:rect l="textAreaLeft" t="textAreaTop" r="textAreaRight" b="textAreaBottom"/>
            <a:pathLst>
              <a:path w="7485" h="337">
                <a:moveTo>
                  <a:pt x="0" y="2"/>
                </a:moveTo>
                <a:lnTo>
                  <a:pt x="7485" y="337"/>
                </a:lnTo>
                <a:lnTo>
                  <a:pt x="5558" y="337"/>
                </a:lnTo>
                <a:lnTo>
                  <a:pt x="1" y="0"/>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152" name="Google Shape;11;p1"/>
          <p:cNvSpPr/>
          <p:nvPr/>
        </p:nvSpPr>
        <p:spPr>
          <a:xfrm>
            <a:off x="485640" y="5938920"/>
            <a:ext cx="3690000" cy="933120"/>
          </a:xfrm>
          <a:custGeom>
            <a:avLst/>
            <a:gdLst>
              <a:gd name="textAreaLeft" fmla="*/ 0 w 3690000"/>
              <a:gd name="textAreaRight" fmla="*/ 3690360 w 3690000"/>
              <a:gd name="textAreaTop" fmla="*/ 0 h 933120"/>
              <a:gd name="textAreaBottom" fmla="*/ 933480 h 933120"/>
            </a:gdLst>
            <a:ahLst/>
            <a:cxnLst/>
            <a:rect l="textAreaLeft" t="textAreaTop" r="textAreaRight" b="textAreaBottom"/>
            <a:pathLst>
              <a:path w="5591" h="588">
                <a:moveTo>
                  <a:pt x="0" y="0"/>
                </a:moveTo>
                <a:lnTo>
                  <a:pt x="5591" y="585"/>
                </a:lnTo>
                <a:lnTo>
                  <a:pt x="4415" y="588"/>
                </a:lnTo>
                <a:lnTo>
                  <a:pt x="12" y="4"/>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153" name="Google Shape;12;p1"/>
          <p:cNvSpPr/>
          <p:nvPr/>
        </p:nvSpPr>
        <p:spPr>
          <a:xfrm>
            <a:off x="-6120" y="5791320"/>
            <a:ext cx="3402000" cy="1080360"/>
          </a:xfrm>
          <a:custGeom>
            <a:avLst/>
            <a:gdLst>
              <a:gd name="textAreaLeft" fmla="*/ 0 w 3402000"/>
              <a:gd name="textAreaRight" fmla="*/ 3402360 w 3402000"/>
              <a:gd name="textAreaTop" fmla="*/ 0 h 1080360"/>
              <a:gd name="textAreaBottom" fmla="*/ 1080720 h 1080360"/>
            </a:gdLst>
            <a:ahLst/>
            <a:cxnLst/>
            <a:rect l="textAreaLeft" t="textAreaTop" r="textAreaRight" b="textAreaBottom"/>
            <a:pathLst>
              <a:path w="120000" h="120000">
                <a:moveTo>
                  <a:pt x="0" y="120000"/>
                </a:moveTo>
                <a:lnTo>
                  <a:pt x="0" y="0"/>
                </a:lnTo>
                <a:lnTo>
                  <a:pt x="120000" y="120000"/>
                </a:lnTo>
                <a:close/>
              </a:path>
            </a:pathLst>
          </a:custGeom>
          <a:blipFill rotWithShape="0">
            <a:blip r:embed="rId2"/>
            <a:srcRect/>
            <a:stretch/>
          </a:blipFill>
          <a:ln w="0">
            <a:noFill/>
          </a:ln>
        </p:spPr>
        <p:style>
          <a:lnRef idx="0"/>
          <a:fillRef idx="0"/>
          <a:effectRef idx="0"/>
          <a:fontRef idx="minor"/>
        </p:style>
        <p:txBody>
          <a:bodyPr anchor="ctr" anchorCtr="1">
            <a:noAutofit/>
          </a:bodyPr>
          <a:p>
            <a:endParaRPr b="0" lang="en-US" sz="1400" strike="noStrike" u="none">
              <a:solidFill>
                <a:srgbClr val="000000"/>
              </a:solidFill>
              <a:effectLst/>
              <a:uFillTx/>
              <a:latin typeface="Arial"/>
            </a:endParaRPr>
          </a:p>
        </p:txBody>
      </p:sp>
      <p:cxnSp>
        <p:nvCxnSpPr>
          <p:cNvPr id="154" name="Google Shape;13;p1"/>
          <p:cNvCxnSpPr/>
          <p:nvPr/>
        </p:nvCxnSpPr>
        <p:spPr>
          <a:xfrm>
            <a:off x="-9000" y="5787720"/>
            <a:ext cx="3405600" cy="1084680"/>
          </a:xfrm>
          <a:prstGeom prst="straightConnector1">
            <a:avLst/>
          </a:prstGeom>
          <a:ln w="11880">
            <a:solidFill>
              <a:srgbClr val="156d83"/>
            </a:solidFill>
            <a:miter/>
          </a:ln>
        </p:spPr>
      </p:cxnSp>
      <p:sp>
        <p:nvSpPr>
          <p:cNvPr id="155" name="PlaceHolder 1"/>
          <p:cNvSpPr>
            <a:spLocks noGrp="1"/>
          </p:cNvSpPr>
          <p:nvPr>
            <p:ph type="body"/>
          </p:nvPr>
        </p:nvSpPr>
        <p:spPr>
          <a:xfrm>
            <a:off x="457200" y="1481400"/>
            <a:ext cx="8229240" cy="45255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
        <p:nvSpPr>
          <p:cNvPr id="156" name="PlaceHolder 2"/>
          <p:cNvSpPr>
            <a:spLocks noGrp="1"/>
          </p:cNvSpPr>
          <p:nvPr>
            <p:ph type="dt" idx="40"/>
          </p:nvPr>
        </p:nvSpPr>
        <p:spPr>
          <a:xfrm>
            <a:off x="6726960" y="6408000"/>
            <a:ext cx="1919880" cy="365400"/>
          </a:xfrm>
          <a:prstGeom prst="rect">
            <a:avLst/>
          </a:prstGeom>
          <a:noFill/>
          <a:ln w="0">
            <a:noFill/>
          </a:ln>
        </p:spPr>
        <p:txBody>
          <a:bodyPr lIns="91440" rIns="91440" tIns="45720" bIns="45720" anchor="b">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&lt;date/time&gt;</a:t>
            </a:r>
            <a:endParaRPr b="0" lang="en-US" sz="1400" strike="noStrike" u="none">
              <a:solidFill>
                <a:srgbClr val="000000"/>
              </a:solidFill>
              <a:effectLst/>
              <a:uFillTx/>
              <a:latin typeface="Times New Roman"/>
            </a:endParaRPr>
          </a:p>
        </p:txBody>
      </p:sp>
      <p:sp>
        <p:nvSpPr>
          <p:cNvPr id="157" name="PlaceHolder 3"/>
          <p:cNvSpPr>
            <a:spLocks noGrp="1"/>
          </p:cNvSpPr>
          <p:nvPr>
            <p:ph type="ftr" idx="41"/>
          </p:nvPr>
        </p:nvSpPr>
        <p:spPr>
          <a:xfrm>
            <a:off x="4380120" y="6408000"/>
            <a:ext cx="2350440" cy="364680"/>
          </a:xfrm>
          <a:prstGeom prst="rect">
            <a:avLst/>
          </a:prstGeom>
          <a:noFill/>
          <a:ln w="0">
            <a:noFill/>
          </a:ln>
        </p:spPr>
        <p:txBody>
          <a:bodyPr lIns="91440" rIns="91440" tIns="45720" bIns="45720" anchor="b">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158" name="PlaceHolder 4"/>
          <p:cNvSpPr>
            <a:spLocks noGrp="1"/>
          </p:cNvSpPr>
          <p:nvPr>
            <p:ph type="sldNum" idx="42"/>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9682C96E-4FF1-4F38-B58A-9D2FDE1735BB}" type="slidenum">
              <a:rPr b="0" lang="en-US" sz="1000" strike="noStrike" u="none">
                <a:solidFill>
                  <a:srgbClr val="000000"/>
                </a:solidFill>
                <a:effectLst/>
                <a:uFillTx/>
                <a:latin typeface="Lucida Sans"/>
                <a:ea typeface="Lucida Sans"/>
              </a:rPr>
              <a:t>&lt;number&gt;</a:t>
            </a:fld>
            <a:fld id="{74F66B3A-3F09-4E78-88A0-EC1C9DB9219C}"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
        <p:nvSpPr>
          <p:cNvPr id="159" name="PlaceHolder 5"/>
          <p:cNvSpPr>
            <a:spLocks noGrp="1"/>
          </p:cNvSpPr>
          <p:nvPr>
            <p:ph type="title"/>
          </p:nvPr>
        </p:nvSpPr>
        <p:spPr>
          <a:xfrm>
            <a:off x="457200" y="274680"/>
            <a:ext cx="8229240" cy="1142640"/>
          </a:xfrm>
          <a:prstGeom prst="rect">
            <a:avLst/>
          </a:prstGeom>
          <a:noFill/>
          <a:ln w="0">
            <a:noFill/>
          </a:ln>
        </p:spPr>
        <p:txBody>
          <a:bodyPr lIns="0" rIns="0" tIns="0" bIns="0" anchor="ctr">
            <a:noAutofit/>
          </a:bodyPr>
          <a:p>
            <a:pPr indent="0">
              <a:buNone/>
            </a:pPr>
            <a:r>
              <a:rPr b="0" lang="en-US" sz="1400" strike="noStrike" u="none">
                <a:solidFill>
                  <a:srgbClr val="000000"/>
                </a:solidFill>
                <a:effectLst/>
                <a:uFillTx/>
                <a:latin typeface="Arial"/>
              </a:rPr>
              <a:t>Click to edit the title text format</a:t>
            </a:r>
            <a:endParaRPr b="0" lang="en-US" sz="1400" strike="noStrike" u="none">
              <a:solidFill>
                <a:srgbClr val="000000"/>
              </a:solidFill>
              <a:effectLst/>
              <a:uFillTx/>
              <a:latin typeface="Arial"/>
            </a:endParaRPr>
          </a:p>
        </p:txBody>
      </p:sp>
    </p:spTree>
  </p:cSld>
  <p:clrMap bg1="lt1" tx1="dk1" bg2="lt2" tx2="dk2" accent1="accent1" accent2="accent2" accent3="accent3" accent4="accent4" accent5="accent5" accent6="accent6" hlink="hlink" folHlink="folHlink"/>
  <p:sldLayoutIdLst>
    <p:sldLayoutId id="2147483675" r:id="rId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 name="Google Shape;10;p1"/>
          <p:cNvSpPr/>
          <p:nvPr/>
        </p:nvSpPr>
        <p:spPr>
          <a:xfrm>
            <a:off x="499320" y="5945040"/>
            <a:ext cx="4940280" cy="920880"/>
          </a:xfrm>
          <a:custGeom>
            <a:avLst/>
            <a:gdLst>
              <a:gd name="textAreaLeft" fmla="*/ 0 w 4940280"/>
              <a:gd name="textAreaRight" fmla="*/ 4940640 w 4940280"/>
              <a:gd name="textAreaTop" fmla="*/ 0 h 920880"/>
              <a:gd name="textAreaBottom" fmla="*/ 921240 h 920880"/>
            </a:gdLst>
            <a:ahLst/>
            <a:cxnLst/>
            <a:rect l="textAreaLeft" t="textAreaTop" r="textAreaRight" b="textAreaBottom"/>
            <a:pathLst>
              <a:path w="7485" h="337">
                <a:moveTo>
                  <a:pt x="0" y="2"/>
                </a:moveTo>
                <a:lnTo>
                  <a:pt x="7485" y="337"/>
                </a:lnTo>
                <a:lnTo>
                  <a:pt x="5558" y="337"/>
                </a:lnTo>
                <a:lnTo>
                  <a:pt x="1" y="0"/>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21" name="Google Shape;11;p1"/>
          <p:cNvSpPr/>
          <p:nvPr/>
        </p:nvSpPr>
        <p:spPr>
          <a:xfrm>
            <a:off x="485640" y="5938920"/>
            <a:ext cx="3690000" cy="933120"/>
          </a:xfrm>
          <a:custGeom>
            <a:avLst/>
            <a:gdLst>
              <a:gd name="textAreaLeft" fmla="*/ 0 w 3690000"/>
              <a:gd name="textAreaRight" fmla="*/ 3690360 w 3690000"/>
              <a:gd name="textAreaTop" fmla="*/ 0 h 933120"/>
              <a:gd name="textAreaBottom" fmla="*/ 933480 h 933120"/>
            </a:gdLst>
            <a:ahLst/>
            <a:cxnLst/>
            <a:rect l="textAreaLeft" t="textAreaTop" r="textAreaRight" b="textAreaBottom"/>
            <a:pathLst>
              <a:path w="5591" h="588">
                <a:moveTo>
                  <a:pt x="0" y="0"/>
                </a:moveTo>
                <a:lnTo>
                  <a:pt x="5591" y="585"/>
                </a:lnTo>
                <a:lnTo>
                  <a:pt x="4415" y="588"/>
                </a:lnTo>
                <a:lnTo>
                  <a:pt x="12" y="4"/>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22" name="Google Shape;12;p1"/>
          <p:cNvSpPr/>
          <p:nvPr/>
        </p:nvSpPr>
        <p:spPr>
          <a:xfrm>
            <a:off x="-6120" y="5791320"/>
            <a:ext cx="3402000" cy="1080360"/>
          </a:xfrm>
          <a:custGeom>
            <a:avLst/>
            <a:gdLst>
              <a:gd name="textAreaLeft" fmla="*/ 0 w 3402000"/>
              <a:gd name="textAreaRight" fmla="*/ 3402360 w 3402000"/>
              <a:gd name="textAreaTop" fmla="*/ 0 h 1080360"/>
              <a:gd name="textAreaBottom" fmla="*/ 1080720 h 1080360"/>
            </a:gdLst>
            <a:ahLst/>
            <a:cxnLst/>
            <a:rect l="textAreaLeft" t="textAreaTop" r="textAreaRight" b="textAreaBottom"/>
            <a:pathLst>
              <a:path w="120000" h="120000">
                <a:moveTo>
                  <a:pt x="0" y="120000"/>
                </a:moveTo>
                <a:lnTo>
                  <a:pt x="0" y="0"/>
                </a:lnTo>
                <a:lnTo>
                  <a:pt x="120000" y="120000"/>
                </a:lnTo>
                <a:close/>
              </a:path>
            </a:pathLst>
          </a:custGeom>
          <a:blipFill rotWithShape="0">
            <a:blip r:embed="rId2"/>
            <a:srcRect/>
            <a:stretch/>
          </a:blipFill>
          <a:ln w="0">
            <a:noFill/>
          </a:ln>
        </p:spPr>
        <p:style>
          <a:lnRef idx="0"/>
          <a:fillRef idx="0"/>
          <a:effectRef idx="0"/>
          <a:fontRef idx="minor"/>
        </p:style>
        <p:txBody>
          <a:bodyPr anchor="ctr" anchorCtr="1">
            <a:noAutofit/>
          </a:bodyPr>
          <a:p>
            <a:endParaRPr b="0" lang="en-US" sz="1400" strike="noStrike" u="none">
              <a:solidFill>
                <a:srgbClr val="000000"/>
              </a:solidFill>
              <a:effectLst/>
              <a:uFillTx/>
              <a:latin typeface="Arial"/>
            </a:endParaRPr>
          </a:p>
        </p:txBody>
      </p:sp>
      <p:cxnSp>
        <p:nvCxnSpPr>
          <p:cNvPr id="23" name="Google Shape;13;p1"/>
          <p:cNvCxnSpPr/>
          <p:nvPr/>
        </p:nvCxnSpPr>
        <p:spPr>
          <a:xfrm>
            <a:off x="-9000" y="5787720"/>
            <a:ext cx="3405600" cy="1084680"/>
          </a:xfrm>
          <a:prstGeom prst="straightConnector1">
            <a:avLst/>
          </a:prstGeom>
          <a:ln w="11880">
            <a:solidFill>
              <a:srgbClr val="156d83"/>
            </a:solidFill>
            <a:miter/>
          </a:ln>
        </p:spPr>
      </p:cxnSp>
      <p:sp>
        <p:nvSpPr>
          <p:cNvPr id="24" name="PlaceHolder 1"/>
          <p:cNvSpPr>
            <a:spLocks noGrp="1"/>
          </p:cNvSpPr>
          <p:nvPr>
            <p:ph type="title"/>
          </p:nvPr>
        </p:nvSpPr>
        <p:spPr>
          <a:xfrm>
            <a:off x="457200" y="274680"/>
            <a:ext cx="8229240" cy="1142640"/>
          </a:xfrm>
          <a:prstGeom prst="rect">
            <a:avLst/>
          </a:prstGeom>
          <a:noFill/>
          <a:ln w="0">
            <a:noFill/>
          </a:ln>
        </p:spPr>
        <p:txBody>
          <a:bodyPr lIns="0" rIns="0" tIns="0" bIns="0" anchor="ctr">
            <a:noAutofit/>
          </a:bodyPr>
          <a:p>
            <a:pPr indent="0">
              <a:buNone/>
            </a:pPr>
            <a:r>
              <a:rPr b="0" lang="en-US" sz="1400" strike="noStrike" u="none">
                <a:solidFill>
                  <a:srgbClr val="000000"/>
                </a:solidFill>
                <a:effectLst/>
                <a:uFillTx/>
                <a:latin typeface="Arial"/>
              </a:rPr>
              <a:t>Click to edit the title text format</a:t>
            </a:r>
            <a:endParaRPr b="0" lang="en-US" sz="1400" strike="noStrike" u="none">
              <a:solidFill>
                <a:srgbClr val="000000"/>
              </a:solidFill>
              <a:effectLst/>
              <a:uFillTx/>
              <a:latin typeface="Arial"/>
            </a:endParaRPr>
          </a:p>
        </p:txBody>
      </p:sp>
      <p:sp>
        <p:nvSpPr>
          <p:cNvPr id="25" name="PlaceHolder 2"/>
          <p:cNvSpPr>
            <a:spLocks noGrp="1"/>
          </p:cNvSpPr>
          <p:nvPr>
            <p:ph type="body"/>
          </p:nvPr>
        </p:nvSpPr>
        <p:spPr>
          <a:xfrm rot="5400000">
            <a:off x="2379240" y="-440280"/>
            <a:ext cx="4385880" cy="8229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
        <p:nvSpPr>
          <p:cNvPr id="26" name="PlaceHolder 3"/>
          <p:cNvSpPr>
            <a:spLocks noGrp="1"/>
          </p:cNvSpPr>
          <p:nvPr>
            <p:ph type="dt" idx="4"/>
          </p:nvPr>
        </p:nvSpPr>
        <p:spPr>
          <a:xfrm>
            <a:off x="6726960" y="6408000"/>
            <a:ext cx="1919880" cy="365400"/>
          </a:xfrm>
          <a:prstGeom prst="rect">
            <a:avLst/>
          </a:prstGeom>
          <a:noFill/>
          <a:ln w="0">
            <a:noFill/>
          </a:ln>
        </p:spPr>
        <p:txBody>
          <a:bodyPr lIns="91440" rIns="91440" tIns="45720" bIns="45720" anchor="b">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&lt;date/time&gt;</a:t>
            </a:r>
            <a:endParaRPr b="0" lang="en-US" sz="1400" strike="noStrike" u="none">
              <a:solidFill>
                <a:srgbClr val="000000"/>
              </a:solidFill>
              <a:effectLst/>
              <a:uFillTx/>
              <a:latin typeface="Times New Roman"/>
            </a:endParaRPr>
          </a:p>
        </p:txBody>
      </p:sp>
      <p:sp>
        <p:nvSpPr>
          <p:cNvPr id="27" name="PlaceHolder 4"/>
          <p:cNvSpPr>
            <a:spLocks noGrp="1"/>
          </p:cNvSpPr>
          <p:nvPr>
            <p:ph type="ftr" idx="5"/>
          </p:nvPr>
        </p:nvSpPr>
        <p:spPr>
          <a:xfrm>
            <a:off x="4380120" y="6408000"/>
            <a:ext cx="2350440" cy="364680"/>
          </a:xfrm>
          <a:prstGeom prst="rect">
            <a:avLst/>
          </a:prstGeom>
          <a:noFill/>
          <a:ln w="0">
            <a:noFill/>
          </a:ln>
        </p:spPr>
        <p:txBody>
          <a:bodyPr lIns="91440" rIns="91440" tIns="45720" bIns="45720" anchor="b">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28" name="PlaceHolder 5"/>
          <p:cNvSpPr>
            <a:spLocks noGrp="1"/>
          </p:cNvSpPr>
          <p:nvPr>
            <p:ph type="sldNum" idx="6"/>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6F19C47E-64BA-41C5-B480-B7002F91DF14}" type="slidenum">
              <a:rPr b="0" lang="en-US" sz="1000" strike="noStrike" u="none">
                <a:solidFill>
                  <a:srgbClr val="000000"/>
                </a:solidFill>
                <a:effectLst/>
                <a:uFillTx/>
                <a:latin typeface="Lucida Sans"/>
                <a:ea typeface="Lucida Sans"/>
              </a:rPr>
              <a:t>&lt;number&gt;</a:t>
            </a:fld>
            <a:fld id="{692637B4-1B60-43C7-82E7-B7170411721F}"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LayoutId id="2147483651" r:id="rId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1" name="Google Shape;10;p1"/>
          <p:cNvSpPr/>
          <p:nvPr/>
        </p:nvSpPr>
        <p:spPr>
          <a:xfrm>
            <a:off x="499320" y="5945040"/>
            <a:ext cx="4940280" cy="920880"/>
          </a:xfrm>
          <a:custGeom>
            <a:avLst/>
            <a:gdLst>
              <a:gd name="textAreaLeft" fmla="*/ 0 w 4940280"/>
              <a:gd name="textAreaRight" fmla="*/ 4940640 w 4940280"/>
              <a:gd name="textAreaTop" fmla="*/ 0 h 920880"/>
              <a:gd name="textAreaBottom" fmla="*/ 921240 h 920880"/>
            </a:gdLst>
            <a:ahLst/>
            <a:cxnLst/>
            <a:rect l="textAreaLeft" t="textAreaTop" r="textAreaRight" b="textAreaBottom"/>
            <a:pathLst>
              <a:path w="7485" h="337">
                <a:moveTo>
                  <a:pt x="0" y="2"/>
                </a:moveTo>
                <a:lnTo>
                  <a:pt x="7485" y="337"/>
                </a:lnTo>
                <a:lnTo>
                  <a:pt x="5558" y="337"/>
                </a:lnTo>
                <a:lnTo>
                  <a:pt x="1" y="0"/>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32" name="Google Shape;11;p1"/>
          <p:cNvSpPr/>
          <p:nvPr/>
        </p:nvSpPr>
        <p:spPr>
          <a:xfrm>
            <a:off x="485640" y="5938920"/>
            <a:ext cx="3690000" cy="933120"/>
          </a:xfrm>
          <a:custGeom>
            <a:avLst/>
            <a:gdLst>
              <a:gd name="textAreaLeft" fmla="*/ 0 w 3690000"/>
              <a:gd name="textAreaRight" fmla="*/ 3690360 w 3690000"/>
              <a:gd name="textAreaTop" fmla="*/ 0 h 933120"/>
              <a:gd name="textAreaBottom" fmla="*/ 933480 h 933120"/>
            </a:gdLst>
            <a:ahLst/>
            <a:cxnLst/>
            <a:rect l="textAreaLeft" t="textAreaTop" r="textAreaRight" b="textAreaBottom"/>
            <a:pathLst>
              <a:path w="5591" h="588">
                <a:moveTo>
                  <a:pt x="0" y="0"/>
                </a:moveTo>
                <a:lnTo>
                  <a:pt x="5591" y="585"/>
                </a:lnTo>
                <a:lnTo>
                  <a:pt x="4415" y="588"/>
                </a:lnTo>
                <a:lnTo>
                  <a:pt x="12" y="4"/>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33" name="Google Shape;12;p1"/>
          <p:cNvSpPr/>
          <p:nvPr/>
        </p:nvSpPr>
        <p:spPr>
          <a:xfrm>
            <a:off x="-6120" y="5791320"/>
            <a:ext cx="3402000" cy="1080360"/>
          </a:xfrm>
          <a:custGeom>
            <a:avLst/>
            <a:gdLst>
              <a:gd name="textAreaLeft" fmla="*/ 0 w 3402000"/>
              <a:gd name="textAreaRight" fmla="*/ 3402360 w 3402000"/>
              <a:gd name="textAreaTop" fmla="*/ 0 h 1080360"/>
              <a:gd name="textAreaBottom" fmla="*/ 1080720 h 1080360"/>
            </a:gdLst>
            <a:ahLst/>
            <a:cxnLst/>
            <a:rect l="textAreaLeft" t="textAreaTop" r="textAreaRight" b="textAreaBottom"/>
            <a:pathLst>
              <a:path w="120000" h="120000">
                <a:moveTo>
                  <a:pt x="0" y="120000"/>
                </a:moveTo>
                <a:lnTo>
                  <a:pt x="0" y="0"/>
                </a:lnTo>
                <a:lnTo>
                  <a:pt x="120000" y="120000"/>
                </a:lnTo>
                <a:close/>
              </a:path>
            </a:pathLst>
          </a:custGeom>
          <a:blipFill rotWithShape="0">
            <a:blip r:embed="rId2"/>
            <a:srcRect/>
            <a:stretch/>
          </a:blipFill>
          <a:ln w="0">
            <a:noFill/>
          </a:ln>
        </p:spPr>
        <p:style>
          <a:lnRef idx="0"/>
          <a:fillRef idx="0"/>
          <a:effectRef idx="0"/>
          <a:fontRef idx="minor"/>
        </p:style>
        <p:txBody>
          <a:bodyPr anchor="ctr" anchorCtr="1">
            <a:noAutofit/>
          </a:bodyPr>
          <a:p>
            <a:endParaRPr b="0" lang="en-US" sz="1400" strike="noStrike" u="none">
              <a:solidFill>
                <a:srgbClr val="000000"/>
              </a:solidFill>
              <a:effectLst/>
              <a:uFillTx/>
              <a:latin typeface="Arial"/>
            </a:endParaRPr>
          </a:p>
        </p:txBody>
      </p:sp>
      <p:cxnSp>
        <p:nvCxnSpPr>
          <p:cNvPr id="34" name="Google Shape;13;p1"/>
          <p:cNvCxnSpPr/>
          <p:nvPr/>
        </p:nvCxnSpPr>
        <p:spPr>
          <a:xfrm>
            <a:off x="-9000" y="5787720"/>
            <a:ext cx="3405600" cy="1084680"/>
          </a:xfrm>
          <a:prstGeom prst="straightConnector1">
            <a:avLst/>
          </a:prstGeom>
          <a:ln w="11880">
            <a:solidFill>
              <a:srgbClr val="156d83"/>
            </a:solidFill>
            <a:miter/>
          </a:ln>
        </p:spPr>
      </p:cxnSp>
      <p:sp>
        <p:nvSpPr>
          <p:cNvPr id="35" name="PlaceHolder 1"/>
          <p:cNvSpPr>
            <a:spLocks noGrp="1"/>
          </p:cNvSpPr>
          <p:nvPr>
            <p:ph type="title"/>
          </p:nvPr>
        </p:nvSpPr>
        <p:spPr>
          <a:xfrm rot="5400000">
            <a:off x="4936680" y="2182320"/>
            <a:ext cx="5592240" cy="1776960"/>
          </a:xfrm>
          <a:prstGeom prst="rect">
            <a:avLst/>
          </a:prstGeom>
          <a:noFill/>
          <a:ln w="0">
            <a:noFill/>
          </a:ln>
        </p:spPr>
        <p:txBody>
          <a:bodyPr lIns="0" rIns="0" tIns="0" bIns="0" anchor="ctr">
            <a:noAutofit/>
          </a:bodyPr>
          <a:p>
            <a:pPr indent="0">
              <a:buNone/>
            </a:pPr>
            <a:r>
              <a:rPr b="0" lang="en-US" sz="1400" strike="noStrike" u="none">
                <a:solidFill>
                  <a:srgbClr val="000000"/>
                </a:solidFill>
                <a:effectLst/>
                <a:uFillTx/>
                <a:latin typeface="Arial"/>
              </a:rPr>
              <a:t>Click to edit the title text format</a:t>
            </a:r>
            <a:endParaRPr b="0" lang="en-US" sz="1400" strike="noStrike" u="none">
              <a:solidFill>
                <a:srgbClr val="000000"/>
              </a:solidFill>
              <a:effectLst/>
              <a:uFillTx/>
              <a:latin typeface="Arial"/>
            </a:endParaRPr>
          </a:p>
        </p:txBody>
      </p:sp>
      <p:sp>
        <p:nvSpPr>
          <p:cNvPr id="36" name="PlaceHolder 2"/>
          <p:cNvSpPr>
            <a:spLocks noGrp="1"/>
          </p:cNvSpPr>
          <p:nvPr>
            <p:ph type="body"/>
          </p:nvPr>
        </p:nvSpPr>
        <p:spPr>
          <a:xfrm rot="5400000">
            <a:off x="823320" y="-91080"/>
            <a:ext cx="5592240" cy="63241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
        <p:nvSpPr>
          <p:cNvPr id="37" name="PlaceHolder 3"/>
          <p:cNvSpPr>
            <a:spLocks noGrp="1"/>
          </p:cNvSpPr>
          <p:nvPr>
            <p:ph type="dt" idx="7"/>
          </p:nvPr>
        </p:nvSpPr>
        <p:spPr>
          <a:xfrm>
            <a:off x="6726960" y="6408000"/>
            <a:ext cx="1919880" cy="365400"/>
          </a:xfrm>
          <a:prstGeom prst="rect">
            <a:avLst/>
          </a:prstGeom>
          <a:noFill/>
          <a:ln w="0">
            <a:noFill/>
          </a:ln>
        </p:spPr>
        <p:txBody>
          <a:bodyPr lIns="91440" rIns="91440" tIns="45720" bIns="45720" anchor="b">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&lt;date/time&gt;</a:t>
            </a:r>
            <a:endParaRPr b="0" lang="en-US" sz="1400" strike="noStrike" u="none">
              <a:solidFill>
                <a:srgbClr val="000000"/>
              </a:solidFill>
              <a:effectLst/>
              <a:uFillTx/>
              <a:latin typeface="Times New Roman"/>
            </a:endParaRPr>
          </a:p>
        </p:txBody>
      </p:sp>
      <p:sp>
        <p:nvSpPr>
          <p:cNvPr id="38" name="PlaceHolder 4"/>
          <p:cNvSpPr>
            <a:spLocks noGrp="1"/>
          </p:cNvSpPr>
          <p:nvPr>
            <p:ph type="ftr" idx="8"/>
          </p:nvPr>
        </p:nvSpPr>
        <p:spPr>
          <a:xfrm>
            <a:off x="4380120" y="6408000"/>
            <a:ext cx="2350440" cy="364680"/>
          </a:xfrm>
          <a:prstGeom prst="rect">
            <a:avLst/>
          </a:prstGeom>
          <a:noFill/>
          <a:ln w="0">
            <a:noFill/>
          </a:ln>
        </p:spPr>
        <p:txBody>
          <a:bodyPr lIns="91440" rIns="91440" tIns="45720" bIns="45720" anchor="b">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39" name="PlaceHolder 5"/>
          <p:cNvSpPr>
            <a:spLocks noGrp="1"/>
          </p:cNvSpPr>
          <p:nvPr>
            <p:ph type="sldNum" idx="9"/>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0265145A-A02C-4815-8021-82B69EA6E2F5}" type="slidenum">
              <a:rPr b="0" lang="en-US" sz="1000" strike="noStrike" u="none">
                <a:solidFill>
                  <a:srgbClr val="000000"/>
                </a:solidFill>
                <a:effectLst/>
                <a:uFillTx/>
                <a:latin typeface="Lucida Sans"/>
                <a:ea typeface="Lucida Sans"/>
              </a:rPr>
              <a:t>&lt;number&gt;</a:t>
            </a:fld>
            <a:fld id="{5E43A31C-95AB-42E9-83D5-04691546E773}"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LayoutId id="2147483653" r:id="rId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5" r:id="rId2"/>
    <p:sldLayoutId id="2147483656" r:id="rId3"/>
    <p:sldLayoutId id="2147483657" r:id="rId4"/>
    <p:sldLayoutId id="2147483658" r:id="rId5"/>
    <p:sldLayoutId id="2147483659" r:id="rId6"/>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3" name="Google Shape;10;p1"/>
          <p:cNvSpPr/>
          <p:nvPr/>
        </p:nvSpPr>
        <p:spPr>
          <a:xfrm>
            <a:off x="499320" y="5945040"/>
            <a:ext cx="4940280" cy="920880"/>
          </a:xfrm>
          <a:custGeom>
            <a:avLst/>
            <a:gdLst>
              <a:gd name="textAreaLeft" fmla="*/ 0 w 4940280"/>
              <a:gd name="textAreaRight" fmla="*/ 4940640 w 4940280"/>
              <a:gd name="textAreaTop" fmla="*/ 0 h 920880"/>
              <a:gd name="textAreaBottom" fmla="*/ 921240 h 920880"/>
            </a:gdLst>
            <a:ahLst/>
            <a:cxnLst/>
            <a:rect l="textAreaLeft" t="textAreaTop" r="textAreaRight" b="textAreaBottom"/>
            <a:pathLst>
              <a:path w="7485" h="337">
                <a:moveTo>
                  <a:pt x="0" y="2"/>
                </a:moveTo>
                <a:lnTo>
                  <a:pt x="7485" y="337"/>
                </a:lnTo>
                <a:lnTo>
                  <a:pt x="5558" y="337"/>
                </a:lnTo>
                <a:lnTo>
                  <a:pt x="1" y="0"/>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64" name="Google Shape;11;p1"/>
          <p:cNvSpPr/>
          <p:nvPr/>
        </p:nvSpPr>
        <p:spPr>
          <a:xfrm>
            <a:off x="485640" y="5938920"/>
            <a:ext cx="3690000" cy="933120"/>
          </a:xfrm>
          <a:custGeom>
            <a:avLst/>
            <a:gdLst>
              <a:gd name="textAreaLeft" fmla="*/ 0 w 3690000"/>
              <a:gd name="textAreaRight" fmla="*/ 3690360 w 3690000"/>
              <a:gd name="textAreaTop" fmla="*/ 0 h 933120"/>
              <a:gd name="textAreaBottom" fmla="*/ 933480 h 933120"/>
            </a:gdLst>
            <a:ahLst/>
            <a:cxnLst/>
            <a:rect l="textAreaLeft" t="textAreaTop" r="textAreaRight" b="textAreaBottom"/>
            <a:pathLst>
              <a:path w="5591" h="588">
                <a:moveTo>
                  <a:pt x="0" y="0"/>
                </a:moveTo>
                <a:lnTo>
                  <a:pt x="5591" y="585"/>
                </a:lnTo>
                <a:lnTo>
                  <a:pt x="4415" y="588"/>
                </a:lnTo>
                <a:lnTo>
                  <a:pt x="12" y="4"/>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65" name="Google Shape;12;p1"/>
          <p:cNvSpPr/>
          <p:nvPr/>
        </p:nvSpPr>
        <p:spPr>
          <a:xfrm>
            <a:off x="-6120" y="5791320"/>
            <a:ext cx="3402000" cy="1080360"/>
          </a:xfrm>
          <a:custGeom>
            <a:avLst/>
            <a:gdLst>
              <a:gd name="textAreaLeft" fmla="*/ 0 w 3402000"/>
              <a:gd name="textAreaRight" fmla="*/ 3402360 w 3402000"/>
              <a:gd name="textAreaTop" fmla="*/ 0 h 1080360"/>
              <a:gd name="textAreaBottom" fmla="*/ 1080720 h 1080360"/>
            </a:gdLst>
            <a:ahLst/>
            <a:cxnLst/>
            <a:rect l="textAreaLeft" t="textAreaTop" r="textAreaRight" b="textAreaBottom"/>
            <a:pathLst>
              <a:path w="120000" h="120000">
                <a:moveTo>
                  <a:pt x="0" y="120000"/>
                </a:moveTo>
                <a:lnTo>
                  <a:pt x="0" y="0"/>
                </a:lnTo>
                <a:lnTo>
                  <a:pt x="120000" y="120000"/>
                </a:lnTo>
                <a:close/>
              </a:path>
            </a:pathLst>
          </a:custGeom>
          <a:blipFill rotWithShape="0">
            <a:blip r:embed="rId2"/>
            <a:srcRect/>
            <a:stretch/>
          </a:blipFill>
          <a:ln w="0">
            <a:noFill/>
          </a:ln>
        </p:spPr>
        <p:style>
          <a:lnRef idx="0"/>
          <a:fillRef idx="0"/>
          <a:effectRef idx="0"/>
          <a:fontRef idx="minor"/>
        </p:style>
        <p:txBody>
          <a:bodyPr anchor="ctr" anchorCtr="1">
            <a:noAutofit/>
          </a:bodyPr>
          <a:p>
            <a:endParaRPr b="0" lang="en-US" sz="1400" strike="noStrike" u="none">
              <a:solidFill>
                <a:srgbClr val="000000"/>
              </a:solidFill>
              <a:effectLst/>
              <a:uFillTx/>
              <a:latin typeface="Arial"/>
            </a:endParaRPr>
          </a:p>
        </p:txBody>
      </p:sp>
      <p:cxnSp>
        <p:nvCxnSpPr>
          <p:cNvPr id="66" name="Google Shape;13;p1"/>
          <p:cNvCxnSpPr/>
          <p:nvPr/>
        </p:nvCxnSpPr>
        <p:spPr>
          <a:xfrm>
            <a:off x="-9000" y="5787720"/>
            <a:ext cx="3405600" cy="1084680"/>
          </a:xfrm>
          <a:prstGeom prst="straightConnector1">
            <a:avLst/>
          </a:prstGeom>
          <a:ln w="11880">
            <a:solidFill>
              <a:srgbClr val="156d83"/>
            </a:solidFill>
            <a:miter/>
          </a:ln>
        </p:spPr>
      </p:cxnSp>
      <p:sp>
        <p:nvSpPr>
          <p:cNvPr id="67" name="PlaceHolder 1"/>
          <p:cNvSpPr>
            <a:spLocks noGrp="1"/>
          </p:cNvSpPr>
          <p:nvPr>
            <p:ph type="body"/>
          </p:nvPr>
        </p:nvSpPr>
        <p:spPr>
          <a:xfrm>
            <a:off x="457200" y="1481400"/>
            <a:ext cx="8229240" cy="45255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
        <p:nvSpPr>
          <p:cNvPr id="68" name="PlaceHolder 2"/>
          <p:cNvSpPr>
            <a:spLocks noGrp="1"/>
          </p:cNvSpPr>
          <p:nvPr>
            <p:ph type="dt" idx="19"/>
          </p:nvPr>
        </p:nvSpPr>
        <p:spPr>
          <a:xfrm>
            <a:off x="6726960" y="6408000"/>
            <a:ext cx="1919880" cy="365400"/>
          </a:xfrm>
          <a:prstGeom prst="rect">
            <a:avLst/>
          </a:prstGeom>
          <a:noFill/>
          <a:ln w="0">
            <a:noFill/>
          </a:ln>
        </p:spPr>
        <p:txBody>
          <a:bodyPr lIns="91440" rIns="91440" tIns="45720" bIns="45720" anchor="b">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&lt;date/time&gt;</a:t>
            </a:r>
            <a:endParaRPr b="0" lang="en-US" sz="1400" strike="noStrike" u="none">
              <a:solidFill>
                <a:srgbClr val="000000"/>
              </a:solidFill>
              <a:effectLst/>
              <a:uFillTx/>
              <a:latin typeface="Times New Roman"/>
            </a:endParaRPr>
          </a:p>
        </p:txBody>
      </p:sp>
      <p:sp>
        <p:nvSpPr>
          <p:cNvPr id="69" name="PlaceHolder 3"/>
          <p:cNvSpPr>
            <a:spLocks noGrp="1"/>
          </p:cNvSpPr>
          <p:nvPr>
            <p:ph type="ftr" idx="20"/>
          </p:nvPr>
        </p:nvSpPr>
        <p:spPr>
          <a:xfrm>
            <a:off x="4380120" y="6408000"/>
            <a:ext cx="2350440" cy="364680"/>
          </a:xfrm>
          <a:prstGeom prst="rect">
            <a:avLst/>
          </a:prstGeom>
          <a:noFill/>
          <a:ln w="0">
            <a:noFill/>
          </a:ln>
        </p:spPr>
        <p:txBody>
          <a:bodyPr lIns="91440" rIns="91440" tIns="45720" bIns="45720" anchor="b">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70" name="PlaceHolder 4"/>
          <p:cNvSpPr>
            <a:spLocks noGrp="1"/>
          </p:cNvSpPr>
          <p:nvPr>
            <p:ph type="sldNum" idx="21"/>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9F5BB141-C04F-4EBB-A969-A9456DF49246}" type="slidenum">
              <a:rPr b="0" lang="en-US" sz="1000" strike="noStrike" u="none">
                <a:solidFill>
                  <a:srgbClr val="000000"/>
                </a:solidFill>
                <a:effectLst/>
                <a:uFillTx/>
                <a:latin typeface="Lucida Sans"/>
                <a:ea typeface="Lucida Sans"/>
              </a:rPr>
              <a:t>&lt;number&gt;</a:t>
            </a:fld>
            <a:fld id="{3B2B38FC-4C19-4CF0-B39F-53F9E1AB33E9}"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
        <p:nvSpPr>
          <p:cNvPr id="71" name="PlaceHolder 5"/>
          <p:cNvSpPr>
            <a:spLocks noGrp="1"/>
          </p:cNvSpPr>
          <p:nvPr>
            <p:ph type="title"/>
          </p:nvPr>
        </p:nvSpPr>
        <p:spPr>
          <a:xfrm>
            <a:off x="457200" y="274680"/>
            <a:ext cx="8229240" cy="1142640"/>
          </a:xfrm>
          <a:prstGeom prst="rect">
            <a:avLst/>
          </a:prstGeom>
          <a:noFill/>
          <a:ln w="0">
            <a:noFill/>
          </a:ln>
        </p:spPr>
        <p:txBody>
          <a:bodyPr lIns="0" rIns="0" tIns="0" bIns="0" anchor="ctr">
            <a:noAutofit/>
          </a:bodyPr>
          <a:p>
            <a:pPr indent="0">
              <a:buNone/>
            </a:pPr>
            <a:r>
              <a:rPr b="0" lang="en-US" sz="1400" strike="noStrike" u="none">
                <a:solidFill>
                  <a:srgbClr val="000000"/>
                </a:solidFill>
                <a:effectLst/>
                <a:uFillTx/>
                <a:latin typeface="Arial"/>
              </a:rPr>
              <a:t>Click to edit the title text format</a:t>
            </a:r>
            <a:endParaRPr b="0" lang="en-US" sz="1400" strike="noStrike" u="none">
              <a:solidFill>
                <a:srgbClr val="000000"/>
              </a:solidFill>
              <a:effectLst/>
              <a:uFillTx/>
              <a:latin typeface="Arial"/>
            </a:endParaRPr>
          </a:p>
        </p:txBody>
      </p:sp>
    </p:spTree>
  </p:cSld>
  <p:clrMap bg1="lt1" tx1="dk1" bg2="lt2" tx2="dk2" accent1="accent1" accent2="accent2" accent3="accent3" accent4="accent4" accent5="accent5" accent6="accent6" hlink="hlink" folHlink="folHlink"/>
  <p:sldLayoutIdLst>
    <p:sldLayoutId id="2147483661" r:id="rId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4" name="Google Shape;10;p1" hidden="1"/>
          <p:cNvSpPr/>
          <p:nvPr/>
        </p:nvSpPr>
        <p:spPr>
          <a:xfrm>
            <a:off x="499320" y="5945040"/>
            <a:ext cx="4940280" cy="920880"/>
          </a:xfrm>
          <a:custGeom>
            <a:avLst/>
            <a:gdLst>
              <a:gd name="textAreaLeft" fmla="*/ 0 w 4940280"/>
              <a:gd name="textAreaRight" fmla="*/ 4940640 w 4940280"/>
              <a:gd name="textAreaTop" fmla="*/ 0 h 920880"/>
              <a:gd name="textAreaBottom" fmla="*/ 921240 h 920880"/>
            </a:gdLst>
            <a:ahLst/>
            <a:cxnLst/>
            <a:rect l="textAreaLeft" t="textAreaTop" r="textAreaRight" b="textAreaBottom"/>
            <a:pathLst>
              <a:path w="7485" h="337">
                <a:moveTo>
                  <a:pt x="0" y="2"/>
                </a:moveTo>
                <a:lnTo>
                  <a:pt x="7485" y="337"/>
                </a:lnTo>
                <a:lnTo>
                  <a:pt x="5558" y="337"/>
                </a:lnTo>
                <a:lnTo>
                  <a:pt x="1" y="0"/>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75" name="Google Shape;11;p1" hidden="1"/>
          <p:cNvSpPr/>
          <p:nvPr/>
        </p:nvSpPr>
        <p:spPr>
          <a:xfrm>
            <a:off x="485640" y="5938920"/>
            <a:ext cx="3690000" cy="933120"/>
          </a:xfrm>
          <a:custGeom>
            <a:avLst/>
            <a:gdLst>
              <a:gd name="textAreaLeft" fmla="*/ 0 w 3690000"/>
              <a:gd name="textAreaRight" fmla="*/ 3690360 w 3690000"/>
              <a:gd name="textAreaTop" fmla="*/ 0 h 933120"/>
              <a:gd name="textAreaBottom" fmla="*/ 933480 h 933120"/>
            </a:gdLst>
            <a:ahLst/>
            <a:cxnLst/>
            <a:rect l="textAreaLeft" t="textAreaTop" r="textAreaRight" b="textAreaBottom"/>
            <a:pathLst>
              <a:path w="5591" h="588">
                <a:moveTo>
                  <a:pt x="0" y="0"/>
                </a:moveTo>
                <a:lnTo>
                  <a:pt x="5591" y="585"/>
                </a:lnTo>
                <a:lnTo>
                  <a:pt x="4415" y="588"/>
                </a:lnTo>
                <a:lnTo>
                  <a:pt x="12" y="4"/>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76" name="Google Shape;12;p1" hidden="1"/>
          <p:cNvSpPr/>
          <p:nvPr/>
        </p:nvSpPr>
        <p:spPr>
          <a:xfrm>
            <a:off x="-6120" y="5791320"/>
            <a:ext cx="3402000" cy="1080360"/>
          </a:xfrm>
          <a:custGeom>
            <a:avLst/>
            <a:gdLst>
              <a:gd name="textAreaLeft" fmla="*/ 0 w 3402000"/>
              <a:gd name="textAreaRight" fmla="*/ 3402360 w 3402000"/>
              <a:gd name="textAreaTop" fmla="*/ 0 h 1080360"/>
              <a:gd name="textAreaBottom" fmla="*/ 1080720 h 1080360"/>
            </a:gdLst>
            <a:ahLst/>
            <a:cxnLst/>
            <a:rect l="textAreaLeft" t="textAreaTop" r="textAreaRight" b="textAreaBottom"/>
            <a:pathLst>
              <a:path w="120000" h="120000">
                <a:moveTo>
                  <a:pt x="0" y="120000"/>
                </a:moveTo>
                <a:lnTo>
                  <a:pt x="0" y="0"/>
                </a:lnTo>
                <a:lnTo>
                  <a:pt x="120000" y="120000"/>
                </a:lnTo>
                <a:close/>
              </a:path>
            </a:pathLst>
          </a:custGeom>
          <a:blipFill rotWithShape="0">
            <a:blip r:embed="rId2"/>
            <a:srcRect/>
            <a:stretch/>
          </a:blipFill>
          <a:ln w="0">
            <a:noFill/>
          </a:ln>
        </p:spPr>
        <p:style>
          <a:lnRef idx="0"/>
          <a:fillRef idx="0"/>
          <a:effectRef idx="0"/>
          <a:fontRef idx="minor"/>
        </p:style>
        <p:txBody>
          <a:bodyPr anchor="ctr" anchorCtr="1">
            <a:noAutofit/>
          </a:bodyPr>
          <a:p>
            <a:endParaRPr b="0" lang="en-US" sz="1400" strike="noStrike" u="none">
              <a:solidFill>
                <a:srgbClr val="000000"/>
              </a:solidFill>
              <a:effectLst/>
              <a:uFillTx/>
              <a:latin typeface="Arial"/>
            </a:endParaRPr>
          </a:p>
        </p:txBody>
      </p:sp>
      <p:cxnSp>
        <p:nvCxnSpPr>
          <p:cNvPr id="77" name="Google Shape;13;p1"/>
          <p:cNvCxnSpPr/>
          <p:nvPr/>
        </p:nvCxnSpPr>
        <p:spPr>
          <a:xfrm>
            <a:off x="-9000" y="5787720"/>
            <a:ext cx="3405600" cy="1084680"/>
          </a:xfrm>
          <a:prstGeom prst="straightConnector1">
            <a:avLst/>
          </a:prstGeom>
          <a:ln w="11880">
            <a:solidFill>
              <a:srgbClr val="156d83"/>
            </a:solidFill>
            <a:miter/>
          </a:ln>
        </p:spPr>
      </p:cxnSp>
      <p:sp>
        <p:nvSpPr>
          <p:cNvPr id="78" name="Google Shape;30;p4"/>
          <p:cNvSpPr/>
          <p:nvPr/>
        </p:nvSpPr>
        <p:spPr>
          <a:xfrm>
            <a:off x="0" y="4664160"/>
            <a:ext cx="9150840" cy="360"/>
          </a:xfrm>
          <a:custGeom>
            <a:avLst/>
            <a:gdLst>
              <a:gd name="textAreaLeft" fmla="*/ 0 w 9150840"/>
              <a:gd name="textAreaRight" fmla="*/ 9151200 w 9150840"/>
              <a:gd name="textAreaTop" fmla="*/ 0 h 360"/>
              <a:gd name="textAreaBottom" fmla="*/ 720 h 360"/>
            </a:gdLst>
            <a:ahLst/>
            <a:cxnLst/>
            <a:rect l="textAreaLeft" t="textAreaTop" r="textAreaRight" b="textAreaBottom"/>
            <a:pathLst>
              <a:path w="120000" h="120000">
                <a:moveTo>
                  <a:pt x="0" y="0"/>
                </a:moveTo>
                <a:lnTo>
                  <a:pt x="0" y="0"/>
                </a:lnTo>
                <a:lnTo>
                  <a:pt x="120000" y="0"/>
                </a:lnTo>
                <a:close/>
              </a:path>
            </a:pathLst>
          </a:custGeom>
          <a:gradFill rotWithShape="0">
            <a:gsLst>
              <a:gs pos="0">
                <a:srgbClr val="007897"/>
              </a:gs>
              <a:gs pos="50000">
                <a:srgbClr val="4abbe0"/>
              </a:gs>
              <a:gs pos="100000">
                <a:srgbClr val="007897"/>
              </a:gs>
            </a:gsLst>
            <a:lin ang="3000000"/>
          </a:gradFill>
          <a:ln w="0">
            <a:noFill/>
          </a:ln>
        </p:spPr>
        <p:style>
          <a:lnRef idx="0"/>
          <a:fillRef idx="0"/>
          <a:effectRef idx="0"/>
          <a:fontRef idx="minor"/>
        </p:style>
        <p:txBody>
          <a:bodyPr tIns="360" bIns="360" anchor="ctr" anchorCtr="1">
            <a:noAutofit/>
          </a:bodyPr>
          <a:p>
            <a:endParaRPr b="0" lang="en-US" sz="1400" strike="noStrike" u="none">
              <a:solidFill>
                <a:srgbClr val="000000"/>
              </a:solidFill>
              <a:effectLst/>
              <a:uFillTx/>
              <a:latin typeface="Arial"/>
            </a:endParaRPr>
          </a:p>
        </p:txBody>
      </p:sp>
      <p:sp>
        <p:nvSpPr>
          <p:cNvPr id="79" name="PlaceHolder 1"/>
          <p:cNvSpPr>
            <a:spLocks noGrp="1"/>
          </p:cNvSpPr>
          <p:nvPr>
            <p:ph type="title"/>
          </p:nvPr>
        </p:nvSpPr>
        <p:spPr>
          <a:xfrm>
            <a:off x="685800" y="1752480"/>
            <a:ext cx="7772040" cy="1829520"/>
          </a:xfrm>
          <a:prstGeom prst="rect">
            <a:avLst/>
          </a:prstGeom>
          <a:noFill/>
          <a:ln w="0">
            <a:noFill/>
          </a:ln>
        </p:spPr>
        <p:txBody>
          <a:bodyPr lIns="0" rIns="0" tIns="0" bIns="0" anchor="ctr">
            <a:noAutofit/>
          </a:bodyPr>
          <a:p>
            <a:pPr indent="0">
              <a:buNone/>
            </a:pPr>
            <a:r>
              <a:rPr b="0" lang="en-US" sz="1400" strike="noStrike" u="none">
                <a:solidFill>
                  <a:srgbClr val="000000"/>
                </a:solidFill>
                <a:effectLst/>
                <a:uFillTx/>
                <a:latin typeface="Arial"/>
              </a:rPr>
              <a:t>Click to edit the title text format</a:t>
            </a:r>
            <a:endParaRPr b="0" lang="en-US" sz="1400" strike="noStrike" u="none">
              <a:solidFill>
                <a:srgbClr val="000000"/>
              </a:solidFill>
              <a:effectLst/>
              <a:uFillTx/>
              <a:latin typeface="Arial"/>
            </a:endParaRPr>
          </a:p>
        </p:txBody>
      </p:sp>
      <p:grpSp>
        <p:nvGrpSpPr>
          <p:cNvPr id="80" name="Google Shape;33;p4"/>
          <p:cNvGrpSpPr/>
          <p:nvPr/>
        </p:nvGrpSpPr>
        <p:grpSpPr>
          <a:xfrm>
            <a:off x="-3600" y="4952880"/>
            <a:ext cx="9147600" cy="1911960"/>
            <a:chOff x="-3600" y="4952880"/>
            <a:chExt cx="9147600" cy="1911960"/>
          </a:xfrm>
        </p:grpSpPr>
        <p:sp>
          <p:nvSpPr>
            <p:cNvPr id="81" name="Google Shape;34;p4"/>
            <p:cNvSpPr/>
            <p:nvPr/>
          </p:nvSpPr>
          <p:spPr>
            <a:xfrm>
              <a:off x="1687680" y="4952880"/>
              <a:ext cx="7455960" cy="487800"/>
            </a:xfrm>
            <a:custGeom>
              <a:avLst/>
              <a:gdLst>
                <a:gd name="textAreaLeft" fmla="*/ 0 w 7455960"/>
                <a:gd name="textAreaRight" fmla="*/ 7456320 w 7455960"/>
                <a:gd name="textAreaTop" fmla="*/ 0 h 487800"/>
                <a:gd name="textAreaBottom" fmla="*/ 488160 h 487800"/>
              </a:gdLst>
              <a:ahLst/>
              <a:cxnLst/>
              <a:rect l="textAreaLeft" t="textAreaTop" r="textAreaRight" b="textAreaBottom"/>
              <a:pathLst>
                <a:path w="4697" h="367">
                  <a:moveTo>
                    <a:pt x="4697" y="0"/>
                  </a:moveTo>
                  <a:lnTo>
                    <a:pt x="4697" y="367"/>
                  </a:lnTo>
                  <a:lnTo>
                    <a:pt x="0" y="218"/>
                  </a:lnTo>
                  <a:lnTo>
                    <a:pt x="4697" y="0"/>
                  </a:lnTo>
                  <a:close/>
                </a:path>
              </a:pathLst>
            </a:custGeom>
            <a:solidFill>
              <a:srgbClr val="9fcbdc">
                <a:alpha val="40000"/>
              </a:srgbClr>
            </a:solid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82" name="Google Shape;35;p4"/>
            <p:cNvSpPr/>
            <p:nvPr/>
          </p:nvSpPr>
          <p:spPr>
            <a:xfrm>
              <a:off x="35280" y="5237640"/>
              <a:ext cx="9108360" cy="788400"/>
            </a:xfrm>
            <a:custGeom>
              <a:avLst/>
              <a:gdLst>
                <a:gd name="textAreaLeft" fmla="*/ 0 w 9108360"/>
                <a:gd name="textAreaRight" fmla="*/ 9108720 w 9108360"/>
                <a:gd name="textAreaTop" fmla="*/ 0 h 788400"/>
                <a:gd name="textAreaBottom" fmla="*/ 788760 h 788400"/>
              </a:gdLst>
              <a:ahLst/>
              <a:cxnLst/>
              <a:rect l="textAreaLeft" t="textAreaTop" r="textAreaRight" b="textAreaBottom"/>
              <a:pathLst>
                <a:path w="5760" h="528">
                  <a:moveTo>
                    <a:pt x="0" y="0"/>
                  </a:moveTo>
                  <a:lnTo>
                    <a:pt x="5760" y="0"/>
                  </a:lnTo>
                  <a:lnTo>
                    <a:pt x="5760" y="528"/>
                  </a:lnTo>
                  <a:lnTo>
                    <a:pt x="48" y="0"/>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83" name="Google Shape;36;p4"/>
            <p:cNvSpPr/>
            <p:nvPr/>
          </p:nvSpPr>
          <p:spPr>
            <a:xfrm>
              <a:off x="0" y="5001120"/>
              <a:ext cx="9143640" cy="1863720"/>
            </a:xfrm>
            <a:custGeom>
              <a:avLst/>
              <a:gdLst>
                <a:gd name="textAreaLeft" fmla="*/ 0 w 9143640"/>
                <a:gd name="textAreaRight" fmla="*/ 9144000 w 9143640"/>
                <a:gd name="textAreaTop" fmla="*/ 0 h 1863720"/>
                <a:gd name="textAreaBottom" fmla="*/ 1864080 h 1863720"/>
              </a:gdLst>
              <a:ahLst/>
              <a:cxnLst/>
              <a:rect l="textAreaLeft" t="textAreaTop" r="textAreaRight" b="textAreaBottom"/>
              <a:pathLst>
                <a:path w="5760" h="1248">
                  <a:moveTo>
                    <a:pt x="0" y="0"/>
                  </a:moveTo>
                  <a:lnTo>
                    <a:pt x="0" y="1248"/>
                  </a:lnTo>
                  <a:lnTo>
                    <a:pt x="5760" y="1248"/>
                  </a:lnTo>
                  <a:lnTo>
                    <a:pt x="5760" y="528"/>
                  </a:lnTo>
                  <a:lnTo>
                    <a:pt x="0" y="0"/>
                  </a:lnTo>
                  <a:close/>
                </a:path>
              </a:pathLst>
            </a:custGeom>
            <a:blipFill rotWithShape="0">
              <a:blip r:embed="rId3">
                <a:alphaModFix amt="50000"/>
              </a:blip>
              <a:srcRect/>
              <a:tile tx="0" ty="0" sx="75000" sy="75000" algn="tl"/>
            </a:blipFill>
            <a:ln w="0">
              <a:noFill/>
            </a:ln>
          </p:spPr>
          <p:style>
            <a:lnRef idx="0"/>
            <a:fillRef idx="0"/>
            <a:effectRef idx="0"/>
            <a:fontRef idx="minor"/>
          </p:style>
          <p:txBody>
            <a:bodyPr anchor="ctr" anchorCtr="1">
              <a:noAutofit/>
            </a:bodyPr>
            <a:p>
              <a:endParaRPr b="0" lang="en-US" sz="1400" strike="noStrike" u="none">
                <a:solidFill>
                  <a:srgbClr val="000000"/>
                </a:solidFill>
                <a:effectLst/>
                <a:uFillTx/>
                <a:latin typeface="Arial"/>
              </a:endParaRPr>
            </a:p>
          </p:txBody>
        </p:sp>
        <p:cxnSp>
          <p:nvCxnSpPr>
            <p:cNvPr id="84" name="Google Shape;37;p4"/>
            <p:cNvCxnSpPr/>
            <p:nvPr/>
          </p:nvCxnSpPr>
          <p:spPr>
            <a:xfrm>
              <a:off x="-3600" y="4997520"/>
              <a:ext cx="9147960" cy="790560"/>
            </a:xfrm>
            <a:prstGeom prst="straightConnector1">
              <a:avLst/>
            </a:prstGeom>
            <a:ln w="11880">
              <a:solidFill>
                <a:srgbClr val="156d83"/>
              </a:solidFill>
              <a:miter/>
            </a:ln>
          </p:spPr>
        </p:cxnSp>
      </p:grpSp>
      <p:sp>
        <p:nvSpPr>
          <p:cNvPr id="85" name="PlaceHolder 2"/>
          <p:cNvSpPr>
            <a:spLocks noGrp="1"/>
          </p:cNvSpPr>
          <p:nvPr>
            <p:ph type="dt" idx="22"/>
          </p:nvPr>
        </p:nvSpPr>
        <p:spPr>
          <a:xfrm>
            <a:off x="6726960" y="6408000"/>
            <a:ext cx="1919880" cy="365400"/>
          </a:xfrm>
          <a:prstGeom prst="rect">
            <a:avLst/>
          </a:prstGeom>
          <a:noFill/>
          <a:ln w="0">
            <a:noFill/>
          </a:ln>
        </p:spPr>
        <p:txBody>
          <a:bodyPr lIns="91440" rIns="91440" tIns="45720" bIns="45720" anchor="b">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&lt;date/time&gt;</a:t>
            </a:r>
            <a:endParaRPr b="0" lang="en-US" sz="1400" strike="noStrike" u="none">
              <a:solidFill>
                <a:srgbClr val="000000"/>
              </a:solidFill>
              <a:effectLst/>
              <a:uFillTx/>
              <a:latin typeface="Times New Roman"/>
            </a:endParaRPr>
          </a:p>
        </p:txBody>
      </p:sp>
      <p:sp>
        <p:nvSpPr>
          <p:cNvPr id="86" name="PlaceHolder 3"/>
          <p:cNvSpPr>
            <a:spLocks noGrp="1"/>
          </p:cNvSpPr>
          <p:nvPr>
            <p:ph type="ftr" idx="23"/>
          </p:nvPr>
        </p:nvSpPr>
        <p:spPr>
          <a:xfrm>
            <a:off x="4380120" y="6408000"/>
            <a:ext cx="2350440" cy="364680"/>
          </a:xfrm>
          <a:prstGeom prst="rect">
            <a:avLst/>
          </a:prstGeom>
          <a:noFill/>
          <a:ln w="0">
            <a:noFill/>
          </a:ln>
        </p:spPr>
        <p:txBody>
          <a:bodyPr lIns="91440" rIns="91440" tIns="45720" bIns="45720" anchor="b">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87" name="PlaceHolder 4"/>
          <p:cNvSpPr>
            <a:spLocks noGrp="1"/>
          </p:cNvSpPr>
          <p:nvPr>
            <p:ph type="sldNum" idx="24"/>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ffffff"/>
                </a:solidFill>
                <a:effectLst/>
                <a:uFillTx/>
                <a:latin typeface="Lucida Sans"/>
                <a:ea typeface="Lucida Sans"/>
              </a:defRPr>
            </a:lvl1pPr>
          </a:lstStyle>
          <a:p>
            <a:pPr indent="0" algn="r">
              <a:lnSpc>
                <a:spcPct val="100000"/>
              </a:lnSpc>
              <a:buNone/>
              <a:tabLst>
                <a:tab algn="l" pos="0"/>
              </a:tabLst>
            </a:pPr>
            <a:fld id="{C7C7DAEA-252C-4212-875D-43D7D6747559}" type="slidenum">
              <a:rPr b="0" lang="en-US" sz="1000" strike="noStrike" u="none">
                <a:solidFill>
                  <a:srgbClr val="ffffff"/>
                </a:solidFill>
                <a:effectLst/>
                <a:uFillTx/>
                <a:latin typeface="Lucida Sans"/>
                <a:ea typeface="Lucida Sans"/>
              </a:rPr>
              <a:t>&lt;number&gt;</a:t>
            </a:fld>
            <a:fld id="{D29CFE36-02BA-4BEF-BCE5-8263B4BA321D}" type="slidenum">
              <a:rPr b="0" lang="en-US" sz="1000" strike="noStrike" u="none">
                <a:solidFill>
                  <a:srgbClr val="ffffff"/>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LayoutId id="2147483663" r:id="rId4"/>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b3b3b3"/>
            </a:gs>
            <a:gs pos="100000">
              <a:srgbClr val="a0a0a0"/>
            </a:gs>
          </a:gsLst>
          <a:path path="circle">
            <a:fillToRect l="0" t="0" r="100000" b="100000"/>
          </a:path>
        </a:gradFill>
      </p:bgPr>
    </p:bg>
    <p:spTree>
      <p:nvGrpSpPr>
        <p:cNvPr id="1" name=""/>
        <p:cNvGrpSpPr/>
        <p:nvPr/>
      </p:nvGrpSpPr>
      <p:grpSpPr>
        <a:xfrm>
          <a:off x="0" y="0"/>
          <a:ext cx="0" cy="0"/>
          <a:chOff x="0" y="0"/>
          <a:chExt cx="0" cy="0"/>
        </a:xfrm>
      </p:grpSpPr>
      <p:sp>
        <p:nvSpPr>
          <p:cNvPr id="90" name="Google Shape;10;p1"/>
          <p:cNvSpPr/>
          <p:nvPr/>
        </p:nvSpPr>
        <p:spPr>
          <a:xfrm>
            <a:off x="499320" y="5945040"/>
            <a:ext cx="4940280" cy="920880"/>
          </a:xfrm>
          <a:custGeom>
            <a:avLst/>
            <a:gdLst>
              <a:gd name="textAreaLeft" fmla="*/ 0 w 4940280"/>
              <a:gd name="textAreaRight" fmla="*/ 4940640 w 4940280"/>
              <a:gd name="textAreaTop" fmla="*/ 0 h 920880"/>
              <a:gd name="textAreaBottom" fmla="*/ 921240 h 920880"/>
            </a:gdLst>
            <a:ahLst/>
            <a:cxnLst/>
            <a:rect l="textAreaLeft" t="textAreaTop" r="textAreaRight" b="textAreaBottom"/>
            <a:pathLst>
              <a:path w="7485" h="337">
                <a:moveTo>
                  <a:pt x="0" y="2"/>
                </a:moveTo>
                <a:lnTo>
                  <a:pt x="7485" y="337"/>
                </a:lnTo>
                <a:lnTo>
                  <a:pt x="5558" y="337"/>
                </a:lnTo>
                <a:lnTo>
                  <a:pt x="1" y="0"/>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91" name="Google Shape;11;p1"/>
          <p:cNvSpPr/>
          <p:nvPr/>
        </p:nvSpPr>
        <p:spPr>
          <a:xfrm>
            <a:off x="485640" y="5938920"/>
            <a:ext cx="3690000" cy="933120"/>
          </a:xfrm>
          <a:custGeom>
            <a:avLst/>
            <a:gdLst>
              <a:gd name="textAreaLeft" fmla="*/ 0 w 3690000"/>
              <a:gd name="textAreaRight" fmla="*/ 3690360 w 3690000"/>
              <a:gd name="textAreaTop" fmla="*/ 0 h 933120"/>
              <a:gd name="textAreaBottom" fmla="*/ 933480 h 933120"/>
            </a:gdLst>
            <a:ahLst/>
            <a:cxnLst/>
            <a:rect l="textAreaLeft" t="textAreaTop" r="textAreaRight" b="textAreaBottom"/>
            <a:pathLst>
              <a:path w="5591" h="588">
                <a:moveTo>
                  <a:pt x="0" y="0"/>
                </a:moveTo>
                <a:lnTo>
                  <a:pt x="5591" y="585"/>
                </a:lnTo>
                <a:lnTo>
                  <a:pt x="4415" y="588"/>
                </a:lnTo>
                <a:lnTo>
                  <a:pt x="12" y="4"/>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92" name="Google Shape;12;p1"/>
          <p:cNvSpPr/>
          <p:nvPr/>
        </p:nvSpPr>
        <p:spPr>
          <a:xfrm>
            <a:off x="-6120" y="5791320"/>
            <a:ext cx="3402000" cy="1080360"/>
          </a:xfrm>
          <a:custGeom>
            <a:avLst/>
            <a:gdLst>
              <a:gd name="textAreaLeft" fmla="*/ 0 w 3402000"/>
              <a:gd name="textAreaRight" fmla="*/ 3402360 w 3402000"/>
              <a:gd name="textAreaTop" fmla="*/ 0 h 1080360"/>
              <a:gd name="textAreaBottom" fmla="*/ 1080720 h 1080360"/>
            </a:gdLst>
            <a:ahLst/>
            <a:cxnLst/>
            <a:rect l="textAreaLeft" t="textAreaTop" r="textAreaRight" b="textAreaBottom"/>
            <a:pathLst>
              <a:path w="120000" h="120000">
                <a:moveTo>
                  <a:pt x="0" y="120000"/>
                </a:moveTo>
                <a:lnTo>
                  <a:pt x="0" y="0"/>
                </a:lnTo>
                <a:lnTo>
                  <a:pt x="120000" y="120000"/>
                </a:lnTo>
                <a:close/>
              </a:path>
            </a:pathLst>
          </a:custGeom>
          <a:blipFill rotWithShape="0">
            <a:blip r:embed="rId2"/>
            <a:srcRect/>
            <a:stretch/>
          </a:blipFill>
          <a:ln w="0">
            <a:noFill/>
          </a:ln>
        </p:spPr>
        <p:style>
          <a:lnRef idx="0"/>
          <a:fillRef idx="0"/>
          <a:effectRef idx="0"/>
          <a:fontRef idx="minor"/>
        </p:style>
        <p:txBody>
          <a:bodyPr anchor="ctr" anchorCtr="1">
            <a:noAutofit/>
          </a:bodyPr>
          <a:p>
            <a:endParaRPr b="0" lang="en-US" sz="1400" strike="noStrike" u="none">
              <a:solidFill>
                <a:srgbClr val="000000"/>
              </a:solidFill>
              <a:effectLst/>
              <a:uFillTx/>
              <a:latin typeface="Arial"/>
            </a:endParaRPr>
          </a:p>
        </p:txBody>
      </p:sp>
      <p:cxnSp>
        <p:nvCxnSpPr>
          <p:cNvPr id="93" name="Google Shape;13;p1"/>
          <p:cNvCxnSpPr/>
          <p:nvPr/>
        </p:nvCxnSpPr>
        <p:spPr>
          <a:xfrm>
            <a:off x="-9000" y="5787720"/>
            <a:ext cx="3405600" cy="1084680"/>
          </a:xfrm>
          <a:prstGeom prst="straightConnector1">
            <a:avLst/>
          </a:prstGeom>
          <a:ln w="11880">
            <a:solidFill>
              <a:srgbClr val="156d83"/>
            </a:solidFill>
            <a:miter/>
          </a:ln>
        </p:spPr>
      </p:cxnSp>
      <p:sp>
        <p:nvSpPr>
          <p:cNvPr id="94" name="PlaceHolder 1"/>
          <p:cNvSpPr>
            <a:spLocks noGrp="1"/>
          </p:cNvSpPr>
          <p:nvPr>
            <p:ph type="title"/>
          </p:nvPr>
        </p:nvSpPr>
        <p:spPr>
          <a:xfrm>
            <a:off x="722520" y="1059840"/>
            <a:ext cx="7772040" cy="1828440"/>
          </a:xfrm>
          <a:prstGeom prst="rect">
            <a:avLst/>
          </a:prstGeom>
          <a:noFill/>
          <a:ln w="0">
            <a:noFill/>
          </a:ln>
        </p:spPr>
        <p:txBody>
          <a:bodyPr lIns="0" rIns="0" tIns="0" bIns="0" anchor="ctr">
            <a:noAutofit/>
          </a:bodyPr>
          <a:p>
            <a:pPr indent="0">
              <a:buNone/>
            </a:pPr>
            <a:r>
              <a:rPr b="0" lang="en-US" sz="1400" strike="noStrike" u="none">
                <a:solidFill>
                  <a:srgbClr val="000000"/>
                </a:solidFill>
                <a:effectLst/>
                <a:uFillTx/>
                <a:latin typeface="Arial"/>
              </a:rPr>
              <a:t>Click to edit the title text format</a:t>
            </a:r>
            <a:endParaRPr b="0" lang="en-US" sz="1400" strike="noStrike" u="none">
              <a:solidFill>
                <a:srgbClr val="000000"/>
              </a:solidFill>
              <a:effectLst/>
              <a:uFillTx/>
              <a:latin typeface="Arial"/>
            </a:endParaRPr>
          </a:p>
        </p:txBody>
      </p:sp>
      <p:sp>
        <p:nvSpPr>
          <p:cNvPr id="95" name="PlaceHolder 2"/>
          <p:cNvSpPr>
            <a:spLocks noGrp="1"/>
          </p:cNvSpPr>
          <p:nvPr>
            <p:ph type="body"/>
          </p:nvPr>
        </p:nvSpPr>
        <p:spPr>
          <a:xfrm>
            <a:off x="3922560" y="2931840"/>
            <a:ext cx="4571640" cy="1454400"/>
          </a:xfrm>
          <a:prstGeom prst="rect">
            <a:avLst/>
          </a:prstGeom>
          <a:noFill/>
          <a:ln w="0">
            <a:noFill/>
          </a:ln>
        </p:spPr>
        <p:txBody>
          <a:bodyPr lIns="0" rIns="0" tIns="0" bIns="0" anchor="t">
            <a:normAutofit fontScale="70000" lnSpcReduction="19999"/>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
        <p:nvSpPr>
          <p:cNvPr id="96" name="PlaceHolder 3"/>
          <p:cNvSpPr>
            <a:spLocks noGrp="1"/>
          </p:cNvSpPr>
          <p:nvPr>
            <p:ph type="dt" idx="25"/>
          </p:nvPr>
        </p:nvSpPr>
        <p:spPr>
          <a:xfrm>
            <a:off x="6726960" y="6408000"/>
            <a:ext cx="1919880" cy="365400"/>
          </a:xfrm>
          <a:prstGeom prst="rect">
            <a:avLst/>
          </a:prstGeom>
          <a:noFill/>
          <a:ln w="0">
            <a:noFill/>
          </a:ln>
        </p:spPr>
        <p:txBody>
          <a:bodyPr lIns="91440" rIns="91440" tIns="45720" bIns="45720" anchor="b">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&lt;date/time&gt;</a:t>
            </a:r>
            <a:endParaRPr b="0" lang="en-US" sz="1400" strike="noStrike" u="none">
              <a:solidFill>
                <a:srgbClr val="000000"/>
              </a:solidFill>
              <a:effectLst/>
              <a:uFillTx/>
              <a:latin typeface="Times New Roman"/>
            </a:endParaRPr>
          </a:p>
        </p:txBody>
      </p:sp>
      <p:sp>
        <p:nvSpPr>
          <p:cNvPr id="97" name="PlaceHolder 4"/>
          <p:cNvSpPr>
            <a:spLocks noGrp="1"/>
          </p:cNvSpPr>
          <p:nvPr>
            <p:ph type="ftr" idx="26"/>
          </p:nvPr>
        </p:nvSpPr>
        <p:spPr>
          <a:xfrm>
            <a:off x="4380120" y="6408000"/>
            <a:ext cx="2350440" cy="364680"/>
          </a:xfrm>
          <a:prstGeom prst="rect">
            <a:avLst/>
          </a:prstGeom>
          <a:noFill/>
          <a:ln w="0">
            <a:noFill/>
          </a:ln>
        </p:spPr>
        <p:txBody>
          <a:bodyPr lIns="91440" rIns="91440" tIns="45720" bIns="45720" anchor="b">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98" name="PlaceHolder 5"/>
          <p:cNvSpPr>
            <a:spLocks noGrp="1"/>
          </p:cNvSpPr>
          <p:nvPr>
            <p:ph type="sldNum" idx="27"/>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ffffff"/>
                </a:solidFill>
                <a:effectLst/>
                <a:uFillTx/>
                <a:latin typeface="Lucida Sans"/>
                <a:ea typeface="Lucida Sans"/>
              </a:defRPr>
            </a:lvl1pPr>
          </a:lstStyle>
          <a:p>
            <a:pPr indent="0" algn="r">
              <a:lnSpc>
                <a:spcPct val="100000"/>
              </a:lnSpc>
              <a:buNone/>
              <a:tabLst>
                <a:tab algn="l" pos="0"/>
              </a:tabLst>
            </a:pPr>
            <a:fld id="{CE8E385E-1B76-4CE8-AF52-3FD00CC8A6D1}" type="slidenum">
              <a:rPr b="0" lang="en-US" sz="1000" strike="noStrike" u="none">
                <a:solidFill>
                  <a:srgbClr val="ffffff"/>
                </a:solidFill>
                <a:effectLst/>
                <a:uFillTx/>
                <a:latin typeface="Lucida Sans"/>
                <a:ea typeface="Lucida Sans"/>
              </a:rPr>
              <a:t>&lt;number&gt;</a:t>
            </a:fld>
            <a:fld id="{0409C68E-B82E-4822-8AF3-B11A18D4274F}" type="slidenum">
              <a:rPr b="0" lang="en-US" sz="1000" strike="noStrike" u="none">
                <a:solidFill>
                  <a:srgbClr val="ffffff"/>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
        <p:nvSpPr>
          <p:cNvPr id="99" name="Google Shape;47;p5"/>
          <p:cNvSpPr/>
          <p:nvPr/>
        </p:nvSpPr>
        <p:spPr>
          <a:xfrm>
            <a:off x="3636720" y="3005640"/>
            <a:ext cx="182520" cy="228240"/>
          </a:xfrm>
          <a:custGeom>
            <a:avLst/>
            <a:gdLst>
              <a:gd name="textAreaLeft" fmla="*/ 0 w 182520"/>
              <a:gd name="textAreaRight" fmla="*/ 182880 w 182520"/>
              <a:gd name="textAreaTop" fmla="*/ 0 h 228240"/>
              <a:gd name="textAreaBottom" fmla="*/ 228600 h 228240"/>
            </a:gdLst>
            <a:ahLst/>
            <a:cxnLst/>
            <a:rect l="textAreaLeft" t="textAreaTop" r="textAreaRight" b="textAreaBottom"/>
            <a:pathLst>
              <a:path w="120000" h="120000">
                <a:moveTo>
                  <a:pt x="0" y="0"/>
                </a:moveTo>
                <a:lnTo>
                  <a:pt x="60000" y="0"/>
                </a:lnTo>
                <a:lnTo>
                  <a:pt x="120000" y="60000"/>
                </a:lnTo>
                <a:lnTo>
                  <a:pt x="60000" y="120000"/>
                </a:lnTo>
                <a:lnTo>
                  <a:pt x="0" y="120000"/>
                </a:lnTo>
                <a:lnTo>
                  <a:pt x="60000" y="60000"/>
                </a:lnTo>
                <a:close/>
              </a:path>
            </a:pathLst>
          </a:custGeom>
          <a:gradFill rotWithShape="0">
            <a:gsLst>
              <a:gs pos="0">
                <a:srgbClr val="1389a6"/>
              </a:gs>
              <a:gs pos="100000">
                <a:srgbClr val="50b8da"/>
              </a:gs>
            </a:gsLst>
            <a:lin ang="16200000"/>
          </a:gradFill>
          <a:ln w="9360">
            <a:solidFill>
              <a:srgbClr val="1e768c"/>
            </a:solidFill>
            <a:round/>
          </a:ln>
          <a:effectLst>
            <a:outerShdw dist="25560" dir="5400000" blurRad="0" rotWithShape="0">
              <a:srgbClr val="000000">
                <a:alpha val="44000"/>
              </a:srgbClr>
            </a:outerShdw>
          </a:effectLst>
        </p:spPr>
        <p:style>
          <a:lnRef idx="0"/>
          <a:fillRef idx="0"/>
          <a:effectRef idx="0"/>
          <a:fontRef idx="minor"/>
        </p:style>
        <p:txBody>
          <a:bodyPr anchor="ctr">
            <a:noAutofit/>
          </a:bodyPr>
          <a:p>
            <a:endParaRPr b="0" lang="en-US" sz="1400" strike="noStrike" u="none">
              <a:solidFill>
                <a:srgbClr val="000000"/>
              </a:solidFill>
              <a:effectLst/>
              <a:uFillTx/>
              <a:latin typeface="Arial"/>
            </a:endParaRPr>
          </a:p>
        </p:txBody>
      </p:sp>
      <p:sp>
        <p:nvSpPr>
          <p:cNvPr id="100" name="Google Shape;48;p5"/>
          <p:cNvSpPr/>
          <p:nvPr/>
        </p:nvSpPr>
        <p:spPr>
          <a:xfrm>
            <a:off x="3450240" y="3005640"/>
            <a:ext cx="182520" cy="228240"/>
          </a:xfrm>
          <a:custGeom>
            <a:avLst/>
            <a:gdLst>
              <a:gd name="textAreaLeft" fmla="*/ 0 w 182520"/>
              <a:gd name="textAreaRight" fmla="*/ 182880 w 182520"/>
              <a:gd name="textAreaTop" fmla="*/ 0 h 228240"/>
              <a:gd name="textAreaBottom" fmla="*/ 228600 h 228240"/>
            </a:gdLst>
            <a:ahLst/>
            <a:cxnLst/>
            <a:rect l="textAreaLeft" t="textAreaTop" r="textAreaRight" b="textAreaBottom"/>
            <a:pathLst>
              <a:path w="120000" h="120000">
                <a:moveTo>
                  <a:pt x="0" y="0"/>
                </a:moveTo>
                <a:lnTo>
                  <a:pt x="60000" y="0"/>
                </a:lnTo>
                <a:lnTo>
                  <a:pt x="120000" y="60000"/>
                </a:lnTo>
                <a:lnTo>
                  <a:pt x="60000" y="120000"/>
                </a:lnTo>
                <a:lnTo>
                  <a:pt x="0" y="120000"/>
                </a:lnTo>
                <a:lnTo>
                  <a:pt x="60000" y="60000"/>
                </a:lnTo>
                <a:close/>
              </a:path>
            </a:pathLst>
          </a:custGeom>
          <a:gradFill rotWithShape="0">
            <a:gsLst>
              <a:gs pos="0">
                <a:srgbClr val="1389a6"/>
              </a:gs>
              <a:gs pos="100000">
                <a:srgbClr val="50b8da"/>
              </a:gs>
            </a:gsLst>
            <a:lin ang="16200000"/>
          </a:gradFill>
          <a:ln w="9360">
            <a:solidFill>
              <a:srgbClr val="1e768c"/>
            </a:solidFill>
            <a:round/>
          </a:ln>
          <a:effectLst>
            <a:outerShdw dist="25560" dir="5400000" blurRad="0" rotWithShape="0">
              <a:srgbClr val="000000">
                <a:alpha val="44000"/>
              </a:srgbClr>
            </a:outerShdw>
          </a:effectLst>
        </p:spPr>
        <p:style>
          <a:lnRef idx="0"/>
          <a:fillRef idx="0"/>
          <a:effectRef idx="0"/>
          <a:fontRef idx="minor"/>
        </p:style>
        <p:txBody>
          <a:bodyPr anchor="ctr">
            <a:noAutofit/>
          </a:bodyPr>
          <a:p>
            <a:endParaRPr b="0" lang="en-US" sz="1400" strike="noStrike" u="none">
              <a:solidFill>
                <a:srgbClr val="000000"/>
              </a:solidFill>
              <a:effectLst/>
              <a:uFillTx/>
              <a:latin typeface="Arial"/>
            </a:endParaRPr>
          </a:p>
        </p:txBody>
      </p:sp>
    </p:spTree>
  </p:cSld>
  <p:clrMap bg1="lt1" tx1="dk1" bg2="lt2" tx2="dk2" accent1="accent1" accent2="accent2" accent3="accent3" accent4="accent4" accent5="accent5" accent6="accent6" hlink="hlink" folHlink="folHlink"/>
  <p:sldLayoutIdLst>
    <p:sldLayoutId id="2147483665" r:id="rId3"/>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b3b3b3"/>
            </a:gs>
            <a:gs pos="100000">
              <a:srgbClr val="a0a0a0"/>
            </a:gs>
          </a:gsLst>
          <a:path path="circle">
            <a:fillToRect l="0" t="0" r="100000" b="100000"/>
          </a:path>
        </a:gradFill>
      </p:bgPr>
    </p:bg>
    <p:spTree>
      <p:nvGrpSpPr>
        <p:cNvPr id="1" name=""/>
        <p:cNvGrpSpPr/>
        <p:nvPr/>
      </p:nvGrpSpPr>
      <p:grpSpPr>
        <a:xfrm>
          <a:off x="0" y="0"/>
          <a:ext cx="0" cy="0"/>
          <a:chOff x="0" y="0"/>
          <a:chExt cx="0" cy="0"/>
        </a:xfrm>
      </p:grpSpPr>
      <p:sp>
        <p:nvSpPr>
          <p:cNvPr id="103" name="Google Shape;10;p1"/>
          <p:cNvSpPr/>
          <p:nvPr/>
        </p:nvSpPr>
        <p:spPr>
          <a:xfrm>
            <a:off x="499320" y="5945040"/>
            <a:ext cx="4940280" cy="920880"/>
          </a:xfrm>
          <a:custGeom>
            <a:avLst/>
            <a:gdLst>
              <a:gd name="textAreaLeft" fmla="*/ 0 w 4940280"/>
              <a:gd name="textAreaRight" fmla="*/ 4940640 w 4940280"/>
              <a:gd name="textAreaTop" fmla="*/ 0 h 920880"/>
              <a:gd name="textAreaBottom" fmla="*/ 921240 h 920880"/>
            </a:gdLst>
            <a:ahLst/>
            <a:cxnLst/>
            <a:rect l="textAreaLeft" t="textAreaTop" r="textAreaRight" b="textAreaBottom"/>
            <a:pathLst>
              <a:path w="7485" h="337">
                <a:moveTo>
                  <a:pt x="0" y="2"/>
                </a:moveTo>
                <a:lnTo>
                  <a:pt x="7485" y="337"/>
                </a:lnTo>
                <a:lnTo>
                  <a:pt x="5558" y="337"/>
                </a:lnTo>
                <a:lnTo>
                  <a:pt x="1" y="0"/>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104" name="Google Shape;11;p1"/>
          <p:cNvSpPr/>
          <p:nvPr/>
        </p:nvSpPr>
        <p:spPr>
          <a:xfrm>
            <a:off x="485640" y="5938920"/>
            <a:ext cx="3690000" cy="933120"/>
          </a:xfrm>
          <a:custGeom>
            <a:avLst/>
            <a:gdLst>
              <a:gd name="textAreaLeft" fmla="*/ 0 w 3690000"/>
              <a:gd name="textAreaRight" fmla="*/ 3690360 w 3690000"/>
              <a:gd name="textAreaTop" fmla="*/ 0 h 933120"/>
              <a:gd name="textAreaBottom" fmla="*/ 933480 h 933120"/>
            </a:gdLst>
            <a:ahLst/>
            <a:cxnLst/>
            <a:rect l="textAreaLeft" t="textAreaTop" r="textAreaRight" b="textAreaBottom"/>
            <a:pathLst>
              <a:path w="5591" h="588">
                <a:moveTo>
                  <a:pt x="0" y="0"/>
                </a:moveTo>
                <a:lnTo>
                  <a:pt x="5591" y="585"/>
                </a:lnTo>
                <a:lnTo>
                  <a:pt x="4415" y="588"/>
                </a:lnTo>
                <a:lnTo>
                  <a:pt x="12" y="4"/>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105" name="Google Shape;12;p1"/>
          <p:cNvSpPr/>
          <p:nvPr/>
        </p:nvSpPr>
        <p:spPr>
          <a:xfrm>
            <a:off x="-6120" y="5791320"/>
            <a:ext cx="3402000" cy="1080360"/>
          </a:xfrm>
          <a:custGeom>
            <a:avLst/>
            <a:gdLst>
              <a:gd name="textAreaLeft" fmla="*/ 0 w 3402000"/>
              <a:gd name="textAreaRight" fmla="*/ 3402360 w 3402000"/>
              <a:gd name="textAreaTop" fmla="*/ 0 h 1080360"/>
              <a:gd name="textAreaBottom" fmla="*/ 1080720 h 1080360"/>
            </a:gdLst>
            <a:ahLst/>
            <a:cxnLst/>
            <a:rect l="textAreaLeft" t="textAreaTop" r="textAreaRight" b="textAreaBottom"/>
            <a:pathLst>
              <a:path w="120000" h="120000">
                <a:moveTo>
                  <a:pt x="0" y="120000"/>
                </a:moveTo>
                <a:lnTo>
                  <a:pt x="0" y="0"/>
                </a:lnTo>
                <a:lnTo>
                  <a:pt x="120000" y="120000"/>
                </a:lnTo>
                <a:close/>
              </a:path>
            </a:pathLst>
          </a:custGeom>
          <a:blipFill rotWithShape="0">
            <a:blip r:embed="rId2"/>
            <a:srcRect/>
            <a:stretch/>
          </a:blipFill>
          <a:ln w="0">
            <a:noFill/>
          </a:ln>
        </p:spPr>
        <p:style>
          <a:lnRef idx="0"/>
          <a:fillRef idx="0"/>
          <a:effectRef idx="0"/>
          <a:fontRef idx="minor"/>
        </p:style>
        <p:txBody>
          <a:bodyPr anchor="ctr" anchorCtr="1">
            <a:noAutofit/>
          </a:bodyPr>
          <a:p>
            <a:endParaRPr b="0" lang="en-US" sz="1400" strike="noStrike" u="none">
              <a:solidFill>
                <a:srgbClr val="000000"/>
              </a:solidFill>
              <a:effectLst/>
              <a:uFillTx/>
              <a:latin typeface="Arial"/>
            </a:endParaRPr>
          </a:p>
        </p:txBody>
      </p:sp>
      <p:cxnSp>
        <p:nvCxnSpPr>
          <p:cNvPr id="106" name="Google Shape;13;p1"/>
          <p:cNvCxnSpPr/>
          <p:nvPr/>
        </p:nvCxnSpPr>
        <p:spPr>
          <a:xfrm>
            <a:off x="-9000" y="5787720"/>
            <a:ext cx="3405600" cy="1084680"/>
          </a:xfrm>
          <a:prstGeom prst="straightConnector1">
            <a:avLst/>
          </a:prstGeom>
          <a:ln w="11880">
            <a:solidFill>
              <a:srgbClr val="156d83"/>
            </a:solidFill>
            <a:miter/>
          </a:ln>
        </p:spPr>
      </p:cxnSp>
      <p:sp>
        <p:nvSpPr>
          <p:cNvPr id="107" name="PlaceHolder 1"/>
          <p:cNvSpPr>
            <a:spLocks noGrp="1"/>
          </p:cNvSpPr>
          <p:nvPr>
            <p:ph type="body"/>
          </p:nvPr>
        </p:nvSpPr>
        <p:spPr>
          <a:xfrm>
            <a:off x="457200" y="1481400"/>
            <a:ext cx="4038120" cy="45255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
        <p:nvSpPr>
          <p:cNvPr id="108" name="PlaceHolder 2"/>
          <p:cNvSpPr>
            <a:spLocks noGrp="1"/>
          </p:cNvSpPr>
          <p:nvPr>
            <p:ph type="body"/>
          </p:nvPr>
        </p:nvSpPr>
        <p:spPr>
          <a:xfrm>
            <a:off x="4648320" y="1481400"/>
            <a:ext cx="4038120" cy="45255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
        <p:nvSpPr>
          <p:cNvPr id="109" name="PlaceHolder 3"/>
          <p:cNvSpPr>
            <a:spLocks noGrp="1"/>
          </p:cNvSpPr>
          <p:nvPr>
            <p:ph type="dt" idx="28"/>
          </p:nvPr>
        </p:nvSpPr>
        <p:spPr>
          <a:xfrm>
            <a:off x="6726960" y="6408000"/>
            <a:ext cx="1919880" cy="365400"/>
          </a:xfrm>
          <a:prstGeom prst="rect">
            <a:avLst/>
          </a:prstGeom>
          <a:noFill/>
          <a:ln w="0">
            <a:noFill/>
          </a:ln>
        </p:spPr>
        <p:txBody>
          <a:bodyPr lIns="91440" rIns="91440" tIns="45720" bIns="45720" anchor="b">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&lt;date/time&gt;</a:t>
            </a:r>
            <a:endParaRPr b="0" lang="en-US" sz="1400" strike="noStrike" u="none">
              <a:solidFill>
                <a:srgbClr val="000000"/>
              </a:solidFill>
              <a:effectLst/>
              <a:uFillTx/>
              <a:latin typeface="Times New Roman"/>
            </a:endParaRPr>
          </a:p>
        </p:txBody>
      </p:sp>
      <p:sp>
        <p:nvSpPr>
          <p:cNvPr id="110" name="PlaceHolder 4"/>
          <p:cNvSpPr>
            <a:spLocks noGrp="1"/>
          </p:cNvSpPr>
          <p:nvPr>
            <p:ph type="ftr" idx="29"/>
          </p:nvPr>
        </p:nvSpPr>
        <p:spPr>
          <a:xfrm>
            <a:off x="4380120" y="6408000"/>
            <a:ext cx="2350440" cy="364680"/>
          </a:xfrm>
          <a:prstGeom prst="rect">
            <a:avLst/>
          </a:prstGeom>
          <a:noFill/>
          <a:ln w="0">
            <a:noFill/>
          </a:ln>
        </p:spPr>
        <p:txBody>
          <a:bodyPr lIns="91440" rIns="91440" tIns="45720" bIns="45720" anchor="b">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111" name="PlaceHolder 5"/>
          <p:cNvSpPr>
            <a:spLocks noGrp="1"/>
          </p:cNvSpPr>
          <p:nvPr>
            <p:ph type="sldNum" idx="30"/>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ffffff"/>
                </a:solidFill>
                <a:effectLst/>
                <a:uFillTx/>
                <a:latin typeface="Lucida Sans"/>
                <a:ea typeface="Lucida Sans"/>
              </a:defRPr>
            </a:lvl1pPr>
          </a:lstStyle>
          <a:p>
            <a:pPr indent="0" algn="r">
              <a:lnSpc>
                <a:spcPct val="100000"/>
              </a:lnSpc>
              <a:buNone/>
              <a:tabLst>
                <a:tab algn="l" pos="0"/>
              </a:tabLst>
            </a:pPr>
            <a:fld id="{50518DE2-7A4C-4147-AB3F-05311435FEE5}" type="slidenum">
              <a:rPr b="0" lang="en-US" sz="1000" strike="noStrike" u="none">
                <a:solidFill>
                  <a:srgbClr val="ffffff"/>
                </a:solidFill>
                <a:effectLst/>
                <a:uFillTx/>
                <a:latin typeface="Lucida Sans"/>
                <a:ea typeface="Lucida Sans"/>
              </a:rPr>
              <a:t>&lt;number&gt;</a:t>
            </a:fld>
            <a:fld id="{853AF74A-AADC-4F3E-B294-F186F89A89B3}" type="slidenum">
              <a:rPr b="0" lang="en-US" sz="1000" strike="noStrike" u="none">
                <a:solidFill>
                  <a:srgbClr val="ffffff"/>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
        <p:nvSpPr>
          <p:cNvPr id="112" name="PlaceHolder 6"/>
          <p:cNvSpPr>
            <a:spLocks noGrp="1"/>
          </p:cNvSpPr>
          <p:nvPr>
            <p:ph type="title"/>
          </p:nvPr>
        </p:nvSpPr>
        <p:spPr>
          <a:xfrm>
            <a:off x="457200" y="274680"/>
            <a:ext cx="8229240" cy="1142640"/>
          </a:xfrm>
          <a:prstGeom prst="rect">
            <a:avLst/>
          </a:prstGeom>
          <a:noFill/>
          <a:ln w="0">
            <a:noFill/>
          </a:ln>
        </p:spPr>
        <p:txBody>
          <a:bodyPr lIns="0" rIns="0" tIns="0" bIns="0" anchor="ctr">
            <a:noAutofit/>
          </a:bodyPr>
          <a:p>
            <a:pPr indent="0">
              <a:buNone/>
            </a:pPr>
            <a:r>
              <a:rPr b="0" lang="en-US" sz="1400" strike="noStrike" u="none">
                <a:solidFill>
                  <a:srgbClr val="000000"/>
                </a:solidFill>
                <a:effectLst/>
                <a:uFillTx/>
                <a:latin typeface="Arial"/>
              </a:rPr>
              <a:t>Click to edit the title text format</a:t>
            </a:r>
            <a:endParaRPr b="0" lang="en-US" sz="1400" strike="noStrike" u="none">
              <a:solidFill>
                <a:srgbClr val="000000"/>
              </a:solidFill>
              <a:effectLst/>
              <a:uFillTx/>
              <a:latin typeface="Arial"/>
            </a:endParaRPr>
          </a:p>
        </p:txBody>
      </p:sp>
    </p:spTree>
  </p:cSld>
  <p:clrMap bg1="lt1" tx1="dk1" bg2="lt2" tx2="dk2" accent1="accent1" accent2="accent2" accent3="accent3" accent4="accent4" accent5="accent5" accent6="accent6" hlink="hlink" folHlink="folHlink"/>
  <p:sldLayoutIdLst>
    <p:sldLayoutId id="2147483667" r:id="rId3"/>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tile tx="0" ty="0" sx="74822" sy="74822" algn="tl"/>
        </a:blipFill>
      </p:bgPr>
    </p:bg>
    <p:spTree>
      <p:nvGrpSpPr>
        <p:cNvPr id="1" name=""/>
        <p:cNvGrpSpPr/>
        <p:nvPr/>
      </p:nvGrpSpPr>
      <p:grpSpPr>
        <a:xfrm>
          <a:off x="0" y="0"/>
          <a:ext cx="0" cy="0"/>
          <a:chOff x="0" y="0"/>
          <a:chExt cx="0" cy="0"/>
        </a:xfrm>
      </p:grpSpPr>
      <p:sp>
        <p:nvSpPr>
          <p:cNvPr id="115" name="Google Shape;10;p1" hidden="1"/>
          <p:cNvSpPr/>
          <p:nvPr/>
        </p:nvSpPr>
        <p:spPr>
          <a:xfrm>
            <a:off x="499320" y="5945040"/>
            <a:ext cx="4940280" cy="920880"/>
          </a:xfrm>
          <a:custGeom>
            <a:avLst/>
            <a:gdLst>
              <a:gd name="textAreaLeft" fmla="*/ 0 w 4940280"/>
              <a:gd name="textAreaRight" fmla="*/ 4940640 w 4940280"/>
              <a:gd name="textAreaTop" fmla="*/ 0 h 920880"/>
              <a:gd name="textAreaBottom" fmla="*/ 921240 h 920880"/>
            </a:gdLst>
            <a:ahLst/>
            <a:cxnLst/>
            <a:rect l="textAreaLeft" t="textAreaTop" r="textAreaRight" b="textAreaBottom"/>
            <a:pathLst>
              <a:path w="7485" h="337">
                <a:moveTo>
                  <a:pt x="0" y="2"/>
                </a:moveTo>
                <a:lnTo>
                  <a:pt x="7485" y="337"/>
                </a:lnTo>
                <a:lnTo>
                  <a:pt x="5558" y="337"/>
                </a:lnTo>
                <a:lnTo>
                  <a:pt x="1" y="0"/>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116" name="Google Shape;11;p1" hidden="1"/>
          <p:cNvSpPr/>
          <p:nvPr/>
        </p:nvSpPr>
        <p:spPr>
          <a:xfrm>
            <a:off x="485640" y="5938920"/>
            <a:ext cx="3690000" cy="933120"/>
          </a:xfrm>
          <a:custGeom>
            <a:avLst/>
            <a:gdLst>
              <a:gd name="textAreaLeft" fmla="*/ 0 w 3690000"/>
              <a:gd name="textAreaRight" fmla="*/ 3690360 w 3690000"/>
              <a:gd name="textAreaTop" fmla="*/ 0 h 933120"/>
              <a:gd name="textAreaBottom" fmla="*/ 933480 h 933120"/>
            </a:gdLst>
            <a:ahLst/>
            <a:cxnLst/>
            <a:rect l="textAreaLeft" t="textAreaTop" r="textAreaRight" b="textAreaBottom"/>
            <a:pathLst>
              <a:path w="5591" h="588">
                <a:moveTo>
                  <a:pt x="0" y="0"/>
                </a:moveTo>
                <a:lnTo>
                  <a:pt x="5591" y="585"/>
                </a:lnTo>
                <a:lnTo>
                  <a:pt x="4415" y="588"/>
                </a:lnTo>
                <a:lnTo>
                  <a:pt x="12" y="4"/>
                </a:lnTo>
              </a:path>
            </a:pathLst>
          </a:custGeom>
          <a:noFill/>
          <a:ln w="0">
            <a:noFill/>
          </a:ln>
        </p:spPr>
        <p:style>
          <a:lnRef idx="0"/>
          <a:fillRef idx="0"/>
          <a:effectRef idx="0"/>
          <a:fontRef idx="minor"/>
        </p:style>
        <p:txBody>
          <a:bodyPr anchor="t">
            <a:noAutofit/>
          </a:bodyPr>
          <a:p>
            <a:endParaRPr b="0" lang="en-US" sz="1400" strike="noStrike" u="none">
              <a:solidFill>
                <a:srgbClr val="000000"/>
              </a:solidFill>
              <a:effectLst/>
              <a:uFillTx/>
              <a:latin typeface="Arial"/>
            </a:endParaRPr>
          </a:p>
        </p:txBody>
      </p:sp>
      <p:sp>
        <p:nvSpPr>
          <p:cNvPr id="117" name="Google Shape;12;p1" hidden="1"/>
          <p:cNvSpPr/>
          <p:nvPr/>
        </p:nvSpPr>
        <p:spPr>
          <a:xfrm>
            <a:off x="-6120" y="5791320"/>
            <a:ext cx="3402000" cy="1080360"/>
          </a:xfrm>
          <a:custGeom>
            <a:avLst/>
            <a:gdLst>
              <a:gd name="textAreaLeft" fmla="*/ 0 w 3402000"/>
              <a:gd name="textAreaRight" fmla="*/ 3402360 w 3402000"/>
              <a:gd name="textAreaTop" fmla="*/ 0 h 1080360"/>
              <a:gd name="textAreaBottom" fmla="*/ 1080720 h 1080360"/>
            </a:gdLst>
            <a:ahLst/>
            <a:cxnLst/>
            <a:rect l="textAreaLeft" t="textAreaTop" r="textAreaRight" b="textAreaBottom"/>
            <a:pathLst>
              <a:path w="120000" h="120000">
                <a:moveTo>
                  <a:pt x="0" y="120000"/>
                </a:moveTo>
                <a:lnTo>
                  <a:pt x="0" y="0"/>
                </a:lnTo>
                <a:lnTo>
                  <a:pt x="120000" y="120000"/>
                </a:lnTo>
                <a:close/>
              </a:path>
            </a:pathLst>
          </a:custGeom>
          <a:blipFill rotWithShape="0">
            <a:blip r:embed="rId3"/>
            <a:srcRect/>
            <a:stretch/>
          </a:blipFill>
          <a:ln w="0">
            <a:noFill/>
          </a:ln>
        </p:spPr>
        <p:style>
          <a:lnRef idx="0"/>
          <a:fillRef idx="0"/>
          <a:effectRef idx="0"/>
          <a:fontRef idx="minor"/>
        </p:style>
        <p:txBody>
          <a:bodyPr anchor="ctr" anchorCtr="1">
            <a:noAutofit/>
          </a:bodyPr>
          <a:p>
            <a:endParaRPr b="0" lang="en-US" sz="1400" strike="noStrike" u="none">
              <a:solidFill>
                <a:srgbClr val="000000"/>
              </a:solidFill>
              <a:effectLst/>
              <a:uFillTx/>
              <a:latin typeface="Arial"/>
            </a:endParaRPr>
          </a:p>
        </p:txBody>
      </p:sp>
      <p:cxnSp>
        <p:nvCxnSpPr>
          <p:cNvPr id="118" name="Google Shape;13;p1"/>
          <p:cNvCxnSpPr/>
          <p:nvPr/>
        </p:nvCxnSpPr>
        <p:spPr>
          <a:xfrm>
            <a:off x="-9000" y="5787720"/>
            <a:ext cx="3405600" cy="1084680"/>
          </a:xfrm>
          <a:prstGeom prst="straightConnector1">
            <a:avLst/>
          </a:prstGeom>
          <a:ln w="11880">
            <a:solidFill>
              <a:srgbClr val="156d83"/>
            </a:solidFill>
            <a:miter/>
          </a:ln>
        </p:spPr>
      </p:cxnSp>
      <p:sp>
        <p:nvSpPr>
          <p:cNvPr id="119" name="PlaceHolder 1"/>
          <p:cNvSpPr>
            <a:spLocks noGrp="1"/>
          </p:cNvSpPr>
          <p:nvPr>
            <p:ph type="title"/>
          </p:nvPr>
        </p:nvSpPr>
        <p:spPr>
          <a:xfrm>
            <a:off x="457200" y="272880"/>
            <a:ext cx="8229240" cy="1142640"/>
          </a:xfrm>
          <a:prstGeom prst="rect">
            <a:avLst/>
          </a:prstGeom>
          <a:noFill/>
          <a:ln w="0">
            <a:noFill/>
          </a:ln>
        </p:spPr>
        <p:txBody>
          <a:bodyPr lIns="0" rIns="0" tIns="0" bIns="0" anchor="ctr">
            <a:noAutofit/>
          </a:bodyPr>
          <a:p>
            <a:pPr indent="0">
              <a:buNone/>
            </a:pPr>
            <a:r>
              <a:rPr b="0" lang="en-US" sz="1400" strike="noStrike" u="none">
                <a:solidFill>
                  <a:srgbClr val="000000"/>
                </a:solidFill>
                <a:effectLst/>
                <a:uFillTx/>
                <a:latin typeface="Arial"/>
              </a:rPr>
              <a:t>Click to edit the title text format</a:t>
            </a:r>
            <a:endParaRPr b="0" lang="en-US" sz="1400" strike="noStrike" u="none">
              <a:solidFill>
                <a:srgbClr val="000000"/>
              </a:solidFill>
              <a:effectLst/>
              <a:uFillTx/>
              <a:latin typeface="Arial"/>
            </a:endParaRPr>
          </a:p>
        </p:txBody>
      </p:sp>
      <p:sp>
        <p:nvSpPr>
          <p:cNvPr id="120" name="PlaceHolder 2"/>
          <p:cNvSpPr>
            <a:spLocks noGrp="1"/>
          </p:cNvSpPr>
          <p:nvPr>
            <p:ph type="body"/>
          </p:nvPr>
        </p:nvSpPr>
        <p:spPr>
          <a:xfrm>
            <a:off x="457200" y="5410080"/>
            <a:ext cx="4039920" cy="761760"/>
          </a:xfrm>
          <a:prstGeom prst="rect">
            <a:avLst/>
          </a:prstGeom>
          <a:noFill/>
          <a:ln w="0">
            <a:noFill/>
          </a:ln>
        </p:spPr>
        <p:txBody>
          <a:bodyPr lIns="0" rIns="0" tIns="0" bIns="0" anchor="t">
            <a:normAutofit fontScale="25000" lnSpcReduction="19999"/>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
        <p:nvSpPr>
          <p:cNvPr id="121" name="PlaceHolder 3"/>
          <p:cNvSpPr>
            <a:spLocks noGrp="1"/>
          </p:cNvSpPr>
          <p:nvPr>
            <p:ph type="body"/>
          </p:nvPr>
        </p:nvSpPr>
        <p:spPr>
          <a:xfrm>
            <a:off x="4645080" y="5410080"/>
            <a:ext cx="4041360" cy="761760"/>
          </a:xfrm>
          <a:prstGeom prst="rect">
            <a:avLst/>
          </a:prstGeom>
          <a:noFill/>
          <a:ln w="0">
            <a:noFill/>
          </a:ln>
        </p:spPr>
        <p:txBody>
          <a:bodyPr lIns="0" rIns="0" tIns="0" bIns="0" anchor="t">
            <a:normAutofit fontScale="25000" lnSpcReduction="19999"/>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
        <p:nvSpPr>
          <p:cNvPr id="122" name="PlaceHolder 4"/>
          <p:cNvSpPr>
            <a:spLocks noGrp="1"/>
          </p:cNvSpPr>
          <p:nvPr>
            <p:ph type="body"/>
          </p:nvPr>
        </p:nvSpPr>
        <p:spPr>
          <a:xfrm>
            <a:off x="457200" y="1444320"/>
            <a:ext cx="4039920" cy="3941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
        <p:nvSpPr>
          <p:cNvPr id="123" name="PlaceHolder 5"/>
          <p:cNvSpPr>
            <a:spLocks noGrp="1"/>
          </p:cNvSpPr>
          <p:nvPr>
            <p:ph type="body"/>
          </p:nvPr>
        </p:nvSpPr>
        <p:spPr>
          <a:xfrm>
            <a:off x="4645080" y="1444320"/>
            <a:ext cx="4041360" cy="3941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
        <p:nvSpPr>
          <p:cNvPr id="124" name="PlaceHolder 6"/>
          <p:cNvSpPr>
            <a:spLocks noGrp="1"/>
          </p:cNvSpPr>
          <p:nvPr>
            <p:ph type="dt" idx="31"/>
          </p:nvPr>
        </p:nvSpPr>
        <p:spPr>
          <a:xfrm>
            <a:off x="6726960" y="6408000"/>
            <a:ext cx="1919880" cy="365400"/>
          </a:xfrm>
          <a:prstGeom prst="rect">
            <a:avLst/>
          </a:prstGeom>
          <a:noFill/>
          <a:ln w="0">
            <a:noFill/>
          </a:ln>
        </p:spPr>
        <p:txBody>
          <a:bodyPr lIns="91440" rIns="91440" tIns="45720" bIns="45720" anchor="b">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&lt;date/time&gt;</a:t>
            </a:r>
            <a:endParaRPr b="0" lang="en-US" sz="1400" strike="noStrike" u="none">
              <a:solidFill>
                <a:srgbClr val="000000"/>
              </a:solidFill>
              <a:effectLst/>
              <a:uFillTx/>
              <a:latin typeface="Times New Roman"/>
            </a:endParaRPr>
          </a:p>
        </p:txBody>
      </p:sp>
      <p:sp>
        <p:nvSpPr>
          <p:cNvPr id="125" name="PlaceHolder 7"/>
          <p:cNvSpPr>
            <a:spLocks noGrp="1"/>
          </p:cNvSpPr>
          <p:nvPr>
            <p:ph type="ftr" idx="32"/>
          </p:nvPr>
        </p:nvSpPr>
        <p:spPr>
          <a:xfrm>
            <a:off x="4380120" y="6408000"/>
            <a:ext cx="2350440" cy="364680"/>
          </a:xfrm>
          <a:prstGeom prst="rect">
            <a:avLst/>
          </a:prstGeom>
          <a:noFill/>
          <a:ln w="0">
            <a:noFill/>
          </a:ln>
        </p:spPr>
        <p:txBody>
          <a:bodyPr lIns="91440" rIns="91440" tIns="45720" bIns="45720" anchor="b">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126" name="PlaceHolder 8"/>
          <p:cNvSpPr>
            <a:spLocks noGrp="1"/>
          </p:cNvSpPr>
          <p:nvPr>
            <p:ph type="sldNum" idx="33"/>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25E8713E-7BBE-4047-8BF0-A15111117CC4}" type="slidenum">
              <a:rPr b="0" lang="en-US" sz="1000" strike="noStrike" u="none">
                <a:solidFill>
                  <a:srgbClr val="000000"/>
                </a:solidFill>
                <a:effectLst/>
                <a:uFillTx/>
                <a:latin typeface="Lucida Sans"/>
                <a:ea typeface="Lucida Sans"/>
              </a:rPr>
              <a:t>&lt;number&gt;</a:t>
            </a:fld>
            <a:fld id="{AF42E7DD-6F06-4995-A0FA-4924771D3FBB}"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LayoutId id="2147483669" r:id="rId4"/>
  </p:sldLayoutIdLst>
</p:sldMaster>
</file>

<file path=ppt/slides/_rels/slide1.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6.xml"/><Relationship Id="rId3"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9.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8.xml"/>
</Relationships>
</file>

<file path=ppt/slides/_rels/slide16.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5.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9.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6.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6.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6.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9.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6.xml"/>
</Relationships>
</file>

<file path=ppt/slides/_rels/slide24.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slideLayout" Target="../slideLayouts/slideLayout16.xml"/>
</Relationships>
</file>

<file path=ppt/slides/_rels/slide25.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6.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9.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9.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9.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9.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9.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 name="Google Shape;107;p13"/>
          <p:cNvSpPr/>
          <p:nvPr/>
        </p:nvSpPr>
        <p:spPr>
          <a:xfrm>
            <a:off x="6172200" y="6172200"/>
            <a:ext cx="2513880" cy="364320"/>
          </a:xfrm>
          <a:prstGeom prst="rect">
            <a:avLst/>
          </a:prstGeom>
          <a:noFill/>
          <a:ln w="0">
            <a:noFill/>
          </a:ln>
        </p:spPr>
        <p:style>
          <a:lnRef idx="0"/>
          <a:fillRef idx="0"/>
          <a:effectRef idx="0"/>
          <a:fontRef idx="minor"/>
        </p:style>
        <p:txBody>
          <a:bodyPr lIns="90000" rIns="90000" tIns="45000" bIns="45000" anchor="t">
            <a:noAutofit/>
          </a:bodyPr>
          <a:p>
            <a:endParaRPr b="0" lang="en-US" sz="1400" strike="noStrike" u="none">
              <a:solidFill>
                <a:srgbClr val="000000"/>
              </a:solidFill>
              <a:effectLst/>
              <a:uFillTx/>
              <a:latin typeface="Arial"/>
            </a:endParaRPr>
          </a:p>
        </p:txBody>
      </p:sp>
      <p:sp>
        <p:nvSpPr>
          <p:cNvPr id="184" name="Google Shape;108;p13"/>
          <p:cNvSpPr/>
          <p:nvPr/>
        </p:nvSpPr>
        <p:spPr>
          <a:xfrm>
            <a:off x="191160" y="1124640"/>
            <a:ext cx="8700840" cy="1062000"/>
          </a:xfrm>
          <a:custGeom>
            <a:avLst/>
            <a:gdLst>
              <a:gd name="textAreaLeft" fmla="*/ 0 w 8700840"/>
              <a:gd name="textAreaRight" fmla="*/ 8701200 w 8700840"/>
              <a:gd name="textAreaTop" fmla="*/ 0 h 1062000"/>
              <a:gd name="textAreaBottom" fmla="*/ 1062360 h 1062000"/>
            </a:gdLst>
            <a:ahLst/>
            <a:cxnLst/>
            <a:rect l="textAreaLeft" t="textAreaTop" r="textAreaRight" b="textAreaBottom"/>
            <a:pathLst>
              <a:path w="21600" h="21600">
                <a:moveTo>
                  <a:pt x="0" y="0"/>
                </a:moveTo>
                <a:lnTo>
                  <a:pt x="21600" y="0"/>
                </a:lnTo>
                <a:lnTo>
                  <a:pt x="21600" y="21600"/>
                </a:lnTo>
                <a:lnTo>
                  <a:pt x="0" y="21600"/>
                </a:lnTo>
                <a:lnTo>
                  <a:pt x="0" y="0"/>
                </a:lnTo>
                <a:close/>
              </a:path>
            </a:pathLst>
          </a:custGeom>
          <a:noFill/>
          <a:ln w="0">
            <a:noFill/>
          </a:ln>
        </p:spPr>
        <p:style>
          <a:lnRef idx="0"/>
          <a:fillRef idx="0"/>
          <a:effectRef idx="0"/>
          <a:fontRef idx="minor"/>
        </p:style>
        <p:txBody>
          <a:bodyPr lIns="90000" rIns="90000" tIns="45000" bIns="45000" anchor="t" anchorCtr="1">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85" name="Google Shape;109;p13"/>
          <p:cNvSpPr/>
          <p:nvPr/>
        </p:nvSpPr>
        <p:spPr>
          <a:xfrm>
            <a:off x="4174920" y="4170960"/>
            <a:ext cx="4266360" cy="891720"/>
          </a:xfrm>
          <a:custGeom>
            <a:avLst/>
            <a:gdLst>
              <a:gd name="textAreaLeft" fmla="*/ 0 w 4266360"/>
              <a:gd name="textAreaRight" fmla="*/ 4266720 w 4266360"/>
              <a:gd name="textAreaTop" fmla="*/ 0 h 891720"/>
              <a:gd name="textAreaBottom" fmla="*/ 892080 h 891720"/>
            </a:gdLst>
            <a:ahLst/>
            <a:cxnLst/>
            <a:rect l="textAreaLeft" t="textAreaTop" r="textAreaRight" b="textAreaBottom"/>
            <a:pathLst>
              <a:path w="21600" h="21600">
                <a:moveTo>
                  <a:pt x="0" y="0"/>
                </a:moveTo>
                <a:lnTo>
                  <a:pt x="21600" y="0"/>
                </a:lnTo>
                <a:lnTo>
                  <a:pt x="21600" y="21600"/>
                </a:lnTo>
                <a:lnTo>
                  <a:pt x="0" y="21600"/>
                </a:lnTo>
                <a:lnTo>
                  <a:pt x="0" y="0"/>
                </a:lnTo>
                <a:close/>
              </a:path>
            </a:pathLst>
          </a:custGeom>
          <a:noFill/>
          <a:ln w="0">
            <a:noFill/>
          </a:ln>
        </p:spPr>
        <p:style>
          <a:lnRef idx="0"/>
          <a:fillRef idx="0"/>
          <a:effectRef idx="0"/>
          <a:fontRef idx="minor"/>
        </p:style>
        <p:txBody>
          <a:bodyPr lIns="90000" rIns="90000" tIns="45000" bIns="45000" anchor="t">
            <a:noAutofit/>
          </a:bodyPr>
          <a:p>
            <a:pPr>
              <a:lnSpc>
                <a:spcPct val="100000"/>
              </a:lnSpc>
              <a:tabLst>
                <a:tab algn="l" pos="0"/>
              </a:tabLst>
            </a:pPr>
            <a:r>
              <a:rPr b="1" lang="en-US" sz="1600" strike="noStrike" u="sng">
                <a:solidFill>
                  <a:srgbClr val="000000"/>
                </a:solidFill>
                <a:effectLst/>
                <a:uFillTx/>
                <a:latin typeface="Times New Roman"/>
                <a:ea typeface="Times New Roman"/>
              </a:rPr>
              <a:t>               </a:t>
            </a:r>
            <a:endParaRPr b="0" lang="en-US" sz="1600" strike="noStrike" u="none">
              <a:solidFill>
                <a:srgbClr val="000000"/>
              </a:solidFill>
              <a:effectLst/>
              <a:uFillTx/>
              <a:latin typeface="Arial"/>
            </a:endParaRPr>
          </a:p>
          <a:p>
            <a:pPr algn="ctr">
              <a:lnSpc>
                <a:spcPct val="100000"/>
              </a:lnSpc>
              <a:tabLst>
                <a:tab algn="l" pos="0"/>
              </a:tabLst>
            </a:pPr>
            <a:endParaRPr b="0" lang="en-US" sz="1600" strike="noStrike" u="none">
              <a:solidFill>
                <a:srgbClr val="000000"/>
              </a:solidFill>
              <a:effectLst/>
              <a:uFillTx/>
              <a:latin typeface="Arial"/>
            </a:endParaRPr>
          </a:p>
          <a:p>
            <a:pPr algn="ctr">
              <a:lnSpc>
                <a:spcPct val="100000"/>
              </a:lnSpc>
              <a:tabLst>
                <a:tab algn="l" pos="0"/>
              </a:tabLst>
            </a:pPr>
            <a:endParaRPr b="0" lang="en-US" sz="1600" strike="noStrike" u="none">
              <a:solidFill>
                <a:srgbClr val="000000"/>
              </a:solidFill>
              <a:effectLst/>
              <a:uFillTx/>
              <a:latin typeface="Arial"/>
            </a:endParaRPr>
          </a:p>
        </p:txBody>
      </p:sp>
      <p:sp>
        <p:nvSpPr>
          <p:cNvPr id="186" name="Google Shape;110;p13"/>
          <p:cNvSpPr/>
          <p:nvPr/>
        </p:nvSpPr>
        <p:spPr>
          <a:xfrm>
            <a:off x="38160" y="152280"/>
            <a:ext cx="7696800" cy="838080"/>
          </a:xfrm>
          <a:custGeom>
            <a:avLst/>
            <a:gdLst>
              <a:gd name="textAreaLeft" fmla="*/ 0 w 7696800"/>
              <a:gd name="textAreaRight" fmla="*/ 7697160 w 7696800"/>
              <a:gd name="textAreaTop" fmla="*/ 0 h 838080"/>
              <a:gd name="textAreaBottom" fmla="*/ 838440 h 838080"/>
            </a:gdLst>
            <a:ahLst/>
            <a:cxnLst/>
            <a:rect l="textAreaLeft" t="textAreaTop" r="textAreaRight" b="textAreaBottom"/>
            <a:pathLst>
              <a:path w="21600" h="21600">
                <a:moveTo>
                  <a:pt x="0" y="0"/>
                </a:moveTo>
                <a:lnTo>
                  <a:pt x="21600" y="0"/>
                </a:lnTo>
                <a:lnTo>
                  <a:pt x="21600" y="21600"/>
                </a:lnTo>
                <a:lnTo>
                  <a:pt x="0" y="21600"/>
                </a:lnTo>
                <a:lnTo>
                  <a:pt x="0" y="0"/>
                </a:lnTo>
                <a:close/>
              </a:path>
            </a:pathLst>
          </a:custGeom>
          <a:noFill/>
          <a:ln w="0">
            <a:noFill/>
          </a:ln>
        </p:spPr>
        <p:style>
          <a:lnRef idx="0"/>
          <a:fillRef idx="0"/>
          <a:effectRef idx="0"/>
          <a:fontRef idx="minor"/>
        </p:style>
        <p:txBody>
          <a:bodyPr lIns="90000" rIns="90000" tIns="45000" bIns="45000" anchor="t" anchorCtr="1">
            <a:noAutofit/>
          </a:bodyPr>
          <a:p>
            <a:pPr algn="ctr">
              <a:lnSpc>
                <a:spcPct val="100000"/>
              </a:lnSpc>
              <a:tabLst>
                <a:tab algn="l" pos="0"/>
              </a:tabLst>
            </a:pPr>
            <a:r>
              <a:rPr b="1" lang="en-US" sz="1800" strike="noStrike" u="none">
                <a:solidFill>
                  <a:srgbClr val="c00000"/>
                </a:solidFill>
                <a:effectLst/>
                <a:uFillTx/>
                <a:latin typeface="Times New Roman"/>
                <a:ea typeface="Times New Roman"/>
              </a:rPr>
              <a:t>    </a:t>
            </a:r>
            <a:endParaRPr b="0" lang="en-US" sz="1800" strike="noStrike" u="none">
              <a:solidFill>
                <a:srgbClr val="000000"/>
              </a:solidFill>
              <a:effectLst/>
              <a:uFillTx/>
              <a:latin typeface="Arial"/>
            </a:endParaRPr>
          </a:p>
        </p:txBody>
      </p:sp>
      <p:sp>
        <p:nvSpPr>
          <p:cNvPr id="187" name="Google Shape;111;p13"/>
          <p:cNvSpPr/>
          <p:nvPr/>
        </p:nvSpPr>
        <p:spPr>
          <a:xfrm>
            <a:off x="8647200" y="6408000"/>
            <a:ext cx="365400" cy="364680"/>
          </a:xfrm>
          <a:prstGeom prst="rect">
            <a:avLst/>
          </a:prstGeom>
          <a:noFill/>
          <a:ln w="0">
            <a:noFill/>
          </a:ln>
        </p:spPr>
        <p:style>
          <a:lnRef idx="0"/>
          <a:fillRef idx="0"/>
          <a:effectRef idx="0"/>
          <a:fontRef idx="minor"/>
        </p:style>
        <p:txBody>
          <a:bodyPr anchor="b">
            <a:noAutofit/>
          </a:bodyPr>
          <a:p>
            <a:endParaRPr b="0" lang="en-US" sz="1400" strike="noStrike" u="none">
              <a:solidFill>
                <a:srgbClr val="000000"/>
              </a:solidFill>
              <a:effectLst/>
              <a:uFillTx/>
              <a:latin typeface="Arial"/>
            </a:endParaRPr>
          </a:p>
        </p:txBody>
      </p:sp>
      <p:sp>
        <p:nvSpPr>
          <p:cNvPr id="188" name="Google Shape;112;p13"/>
          <p:cNvSpPr/>
          <p:nvPr/>
        </p:nvSpPr>
        <p:spPr>
          <a:xfrm>
            <a:off x="4380120" y="6408000"/>
            <a:ext cx="2350440" cy="364680"/>
          </a:xfrm>
          <a:prstGeom prst="rect">
            <a:avLst/>
          </a:prstGeom>
          <a:noFill/>
          <a:ln w="0">
            <a:noFill/>
          </a:ln>
        </p:spPr>
        <p:style>
          <a:lnRef idx="0"/>
          <a:fillRef idx="0"/>
          <a:effectRef idx="0"/>
          <a:fontRef idx="minor"/>
        </p:style>
        <p:txBody>
          <a:bodyPr anchor="b">
            <a:noAutofit/>
          </a:bodyPr>
          <a:p>
            <a:endParaRPr b="0" lang="en-US" sz="1400" strike="noStrike" u="none">
              <a:solidFill>
                <a:srgbClr val="000000"/>
              </a:solidFill>
              <a:effectLst/>
              <a:uFillTx/>
              <a:latin typeface="Arial"/>
            </a:endParaRPr>
          </a:p>
        </p:txBody>
      </p:sp>
      <p:sp>
        <p:nvSpPr>
          <p:cNvPr id="189" name="Google Shape;113;p13"/>
          <p:cNvSpPr/>
          <p:nvPr/>
        </p:nvSpPr>
        <p:spPr>
          <a:xfrm>
            <a:off x="6172200" y="6172200"/>
            <a:ext cx="2513880" cy="364320"/>
          </a:xfrm>
          <a:prstGeom prst="rect">
            <a:avLst/>
          </a:prstGeom>
          <a:noFill/>
          <a:ln w="0">
            <a:noFill/>
          </a:ln>
        </p:spPr>
        <p:style>
          <a:lnRef idx="0"/>
          <a:fillRef idx="0"/>
          <a:effectRef idx="0"/>
          <a:fontRef idx="minor"/>
        </p:style>
        <p:txBody>
          <a:bodyPr lIns="90000" rIns="90000" tIns="45000" bIns="45000" anchor="t">
            <a:noAutofit/>
          </a:bodyPr>
          <a:p>
            <a:endParaRPr b="0" lang="en-US" sz="1400" strike="noStrike" u="none">
              <a:solidFill>
                <a:srgbClr val="000000"/>
              </a:solidFill>
              <a:effectLst/>
              <a:uFillTx/>
              <a:latin typeface="Arial"/>
            </a:endParaRPr>
          </a:p>
        </p:txBody>
      </p:sp>
      <p:sp>
        <p:nvSpPr>
          <p:cNvPr id="190" name="Google Shape;114;p13"/>
          <p:cNvSpPr/>
          <p:nvPr/>
        </p:nvSpPr>
        <p:spPr>
          <a:xfrm>
            <a:off x="302040" y="1251720"/>
            <a:ext cx="8700840" cy="5345280"/>
          </a:xfrm>
          <a:custGeom>
            <a:avLst/>
            <a:gdLst>
              <a:gd name="textAreaLeft" fmla="*/ 0 w 8700840"/>
              <a:gd name="textAreaRight" fmla="*/ 8701200 w 8700840"/>
              <a:gd name="textAreaTop" fmla="*/ 0 h 5345280"/>
              <a:gd name="textAreaBottom" fmla="*/ 5345640 h 5345280"/>
            </a:gdLst>
            <a:ahLst/>
            <a:cxnLst/>
            <a:rect l="textAreaLeft" t="textAreaTop" r="textAreaRight" b="textAreaBottom"/>
            <a:pathLst>
              <a:path w="21600" h="21600">
                <a:moveTo>
                  <a:pt x="0" y="0"/>
                </a:moveTo>
                <a:lnTo>
                  <a:pt x="21600" y="0"/>
                </a:lnTo>
                <a:lnTo>
                  <a:pt x="21600" y="21600"/>
                </a:lnTo>
                <a:lnTo>
                  <a:pt x="0" y="21600"/>
                </a:lnTo>
                <a:lnTo>
                  <a:pt x="0" y="0"/>
                </a:lnTo>
                <a:close/>
              </a:path>
            </a:pathLst>
          </a:custGeom>
          <a:noFill/>
          <a:ln w="0">
            <a:noFill/>
          </a:ln>
        </p:spPr>
        <p:style>
          <a:lnRef idx="0"/>
          <a:fillRef idx="0"/>
          <a:effectRef idx="0"/>
          <a:fontRef idx="minor"/>
        </p:style>
        <p:txBody>
          <a:bodyPr lIns="90000" rIns="90000" tIns="45000" bIns="45000" anchor="t" anchorCtr="1">
            <a:noAutofit/>
          </a:bodyPr>
          <a:p>
            <a:pPr algn="ctr">
              <a:lnSpc>
                <a:spcPct val="150000"/>
              </a:lnSpc>
              <a:tabLst>
                <a:tab algn="l" pos="0"/>
              </a:tabLst>
            </a:pPr>
            <a:r>
              <a:rPr b="1" lang="en-US" sz="2400" strike="noStrike" u="none">
                <a:solidFill>
                  <a:srgbClr val="0c0c0c"/>
                </a:solidFill>
                <a:effectLst/>
                <a:uFillTx/>
                <a:latin typeface="Times New Roman"/>
                <a:ea typeface="Times New Roman"/>
              </a:rPr>
              <a:t>“REDNET”</a:t>
            </a:r>
            <a:endParaRPr b="0" lang="en-US" sz="2400" strike="noStrike" u="none">
              <a:solidFill>
                <a:srgbClr val="000000"/>
              </a:solidFill>
              <a:effectLst/>
              <a:uFillTx/>
              <a:latin typeface="Arial"/>
            </a:endParaRPr>
          </a:p>
          <a:p>
            <a:pPr algn="ctr">
              <a:lnSpc>
                <a:spcPct val="150000"/>
              </a:lnSpc>
              <a:tabLst>
                <a:tab algn="l" pos="0"/>
              </a:tabLst>
            </a:pPr>
            <a:r>
              <a:rPr b="0" i="1" lang="en-US" sz="2200" strike="noStrike" u="none">
                <a:solidFill>
                  <a:srgbClr val="000000"/>
                </a:solidFill>
                <a:effectLst/>
                <a:uFillTx/>
                <a:latin typeface="Times New Roman"/>
                <a:ea typeface="Times New Roman"/>
              </a:rPr>
              <a:t>Presented by   </a:t>
            </a:r>
            <a:endParaRPr b="0" lang="en-US" sz="2200" strike="noStrike" u="none">
              <a:solidFill>
                <a:srgbClr val="000000"/>
              </a:solidFill>
              <a:effectLst/>
              <a:uFillTx/>
              <a:latin typeface="Arial"/>
            </a:endParaRPr>
          </a:p>
          <a:p>
            <a:pPr algn="ctr">
              <a:lnSpc>
                <a:spcPct val="100000"/>
              </a:lnSpc>
              <a:tabLst>
                <a:tab algn="l" pos="0"/>
              </a:tabLst>
            </a:pPr>
            <a:endParaRPr b="0" lang="en-US" sz="2200" strike="noStrike" u="none">
              <a:solidFill>
                <a:srgbClr val="000000"/>
              </a:solidFill>
              <a:effectLst/>
              <a:uFillTx/>
              <a:latin typeface="Arial"/>
            </a:endParaRPr>
          </a:p>
          <a:p>
            <a:pPr algn="ctr">
              <a:lnSpc>
                <a:spcPct val="100000"/>
              </a:lnSpc>
              <a:tabLst>
                <a:tab algn="l" pos="0"/>
              </a:tabLst>
            </a:pPr>
            <a:r>
              <a:rPr b="0" lang="en-US" sz="2200" strike="noStrike" u="none">
                <a:solidFill>
                  <a:srgbClr val="000000"/>
                </a:solidFill>
                <a:effectLst/>
                <a:uFillTx/>
                <a:latin typeface="Times New Roman"/>
                <a:ea typeface="Times New Roman"/>
              </a:rPr>
              <a:t>1BI23AI040</a:t>
            </a:r>
            <a:r>
              <a:rPr b="0" lang="en-US" sz="2200" strike="noStrike" u="none">
                <a:solidFill>
                  <a:srgbClr val="000000"/>
                </a:solidFill>
                <a:effectLst/>
                <a:uFillTx/>
                <a:latin typeface="Times New Roman"/>
                <a:ea typeface="Times New Roman"/>
              </a:rPr>
              <a:t>	</a:t>
            </a:r>
            <a:r>
              <a:rPr b="0" lang="en-US" sz="2200" strike="noStrike" u="none">
                <a:solidFill>
                  <a:srgbClr val="000000"/>
                </a:solidFill>
                <a:effectLst/>
                <a:uFillTx/>
                <a:latin typeface="Times New Roman"/>
                <a:ea typeface="Times New Roman"/>
              </a:rPr>
              <a:t>Prabhav Sharma</a:t>
            </a:r>
            <a:endParaRPr b="0" lang="en-US" sz="2200" strike="noStrike" u="none">
              <a:solidFill>
                <a:srgbClr val="000000"/>
              </a:solidFill>
              <a:effectLst/>
              <a:uFillTx/>
              <a:latin typeface="Arial"/>
            </a:endParaRPr>
          </a:p>
          <a:p>
            <a:pPr algn="ctr">
              <a:lnSpc>
                <a:spcPct val="100000"/>
              </a:lnSpc>
              <a:tabLst>
                <a:tab algn="l" pos="0"/>
              </a:tabLst>
            </a:pPr>
            <a:r>
              <a:rPr b="0" lang="en-US" sz="2200" strike="noStrike" u="none">
                <a:solidFill>
                  <a:srgbClr val="000000"/>
                </a:solidFill>
                <a:effectLst/>
                <a:uFillTx/>
                <a:latin typeface="Times New Roman"/>
                <a:ea typeface="Times New Roman"/>
              </a:rPr>
              <a:t>1BI23AI047      Rishabh Sharma</a:t>
            </a:r>
            <a:endParaRPr b="0" lang="en-US" sz="2200" strike="noStrike" u="none">
              <a:solidFill>
                <a:srgbClr val="000000"/>
              </a:solidFill>
              <a:effectLst/>
              <a:uFillTx/>
              <a:latin typeface="Arial"/>
            </a:endParaRPr>
          </a:p>
          <a:p>
            <a:pPr algn="ctr">
              <a:lnSpc>
                <a:spcPct val="100000"/>
              </a:lnSpc>
              <a:tabLst>
                <a:tab algn="l" pos="0"/>
              </a:tabLst>
            </a:pPr>
            <a:r>
              <a:rPr b="0" lang="en-US" sz="2200" strike="noStrike" u="none">
                <a:solidFill>
                  <a:srgbClr val="000000"/>
                </a:solidFill>
                <a:effectLst/>
                <a:uFillTx/>
                <a:latin typeface="Times New Roman"/>
                <a:ea typeface="Times New Roman"/>
              </a:rPr>
              <a:t>	</a:t>
            </a:r>
            <a:r>
              <a:rPr b="0" lang="en-US" sz="2200" strike="noStrike" u="none">
                <a:solidFill>
                  <a:srgbClr val="000000"/>
                </a:solidFill>
                <a:effectLst/>
                <a:uFillTx/>
                <a:latin typeface="Times New Roman"/>
                <a:ea typeface="Times New Roman"/>
              </a:rPr>
              <a:t>	</a:t>
            </a:r>
            <a:endParaRPr b="0" lang="en-US" sz="2200" strike="noStrike" u="none">
              <a:solidFill>
                <a:srgbClr val="000000"/>
              </a:solidFill>
              <a:effectLst/>
              <a:uFillTx/>
              <a:latin typeface="Arial"/>
            </a:endParaRPr>
          </a:p>
          <a:p>
            <a:pPr algn="ctr">
              <a:lnSpc>
                <a:spcPct val="100000"/>
              </a:lnSpc>
              <a:tabLst>
                <a:tab algn="l" pos="0"/>
              </a:tabLst>
            </a:pPr>
            <a:r>
              <a:rPr b="0" lang="en-US" sz="2200" strike="noStrike" u="none">
                <a:solidFill>
                  <a:srgbClr val="000000"/>
                </a:solidFill>
                <a:effectLst/>
                <a:uFillTx/>
                <a:latin typeface="Times New Roman"/>
                <a:ea typeface="Times New Roman"/>
              </a:rPr>
              <a:t>PID 31</a:t>
            </a:r>
            <a:endParaRPr b="0" lang="en-US" sz="2200" strike="noStrike" u="none">
              <a:solidFill>
                <a:srgbClr val="000000"/>
              </a:solidFill>
              <a:effectLst/>
              <a:uFillTx/>
              <a:latin typeface="Arial"/>
            </a:endParaRPr>
          </a:p>
          <a:p>
            <a:pPr algn="ctr">
              <a:lnSpc>
                <a:spcPct val="100000"/>
              </a:lnSpc>
              <a:tabLst>
                <a:tab algn="l" pos="0"/>
              </a:tabLst>
            </a:pPr>
            <a:r>
              <a:rPr b="0" lang="en-US" sz="2200" strike="noStrike" u="none">
                <a:solidFill>
                  <a:srgbClr val="000000"/>
                </a:solidFill>
                <a:effectLst/>
                <a:uFillTx/>
                <a:latin typeface="Times New Roman"/>
                <a:ea typeface="Times New Roman"/>
              </a:rPr>
              <a:t>V Semester</a:t>
            </a:r>
            <a:endParaRPr b="0" lang="en-US" sz="2200" strike="noStrike" u="none">
              <a:solidFill>
                <a:srgbClr val="000000"/>
              </a:solidFill>
              <a:effectLst/>
              <a:uFillTx/>
              <a:latin typeface="Arial"/>
            </a:endParaRPr>
          </a:p>
          <a:p>
            <a:pPr algn="ctr">
              <a:lnSpc>
                <a:spcPct val="150000"/>
              </a:lnSpc>
              <a:tabLst>
                <a:tab algn="l" pos="0"/>
              </a:tabLst>
            </a:pPr>
            <a:r>
              <a:rPr b="0" i="1" lang="en-US" sz="2200" strike="noStrike" u="none">
                <a:solidFill>
                  <a:srgbClr val="000000"/>
                </a:solidFill>
                <a:effectLst/>
                <a:uFillTx/>
                <a:latin typeface="Times New Roman"/>
                <a:ea typeface="Times New Roman"/>
              </a:rPr>
              <a:t>Under the Guidance of</a:t>
            </a:r>
            <a:endParaRPr b="0" lang="en-US" sz="2200" strike="noStrike" u="none">
              <a:solidFill>
                <a:srgbClr val="000000"/>
              </a:solidFill>
              <a:effectLst/>
              <a:uFillTx/>
              <a:latin typeface="Arial"/>
            </a:endParaRPr>
          </a:p>
          <a:p>
            <a:pPr algn="ctr">
              <a:lnSpc>
                <a:spcPct val="100000"/>
              </a:lnSpc>
              <a:tabLst>
                <a:tab algn="l" pos="0"/>
              </a:tabLst>
            </a:pPr>
            <a:r>
              <a:rPr b="0" lang="en-US" sz="2200" strike="noStrike" u="none">
                <a:solidFill>
                  <a:srgbClr val="000000"/>
                </a:solidFill>
                <a:effectLst/>
                <a:uFillTx/>
                <a:latin typeface="Times New Roman"/>
                <a:ea typeface="Times New Roman"/>
              </a:rPr>
              <a:t>Prof. Manoj Kumar H</a:t>
            </a:r>
            <a:endParaRPr b="0" lang="en-US" sz="2200" strike="noStrike" u="none">
              <a:solidFill>
                <a:srgbClr val="000000"/>
              </a:solidFill>
              <a:effectLst/>
              <a:uFillTx/>
              <a:latin typeface="Arial"/>
            </a:endParaRPr>
          </a:p>
          <a:p>
            <a:pPr algn="ctr">
              <a:lnSpc>
                <a:spcPct val="100000"/>
              </a:lnSpc>
              <a:tabLst>
                <a:tab algn="l" pos="0"/>
              </a:tabLst>
            </a:pPr>
            <a:r>
              <a:rPr b="0" lang="en-US" sz="2200" strike="noStrike" u="none">
                <a:solidFill>
                  <a:srgbClr val="000000"/>
                </a:solidFill>
                <a:effectLst/>
                <a:uFillTx/>
                <a:latin typeface="Times New Roman"/>
                <a:ea typeface="Times New Roman"/>
              </a:rPr>
              <a:t>Assistant Professor</a:t>
            </a:r>
            <a:endParaRPr b="0" lang="en-US" sz="2200" strike="noStrike" u="none">
              <a:solidFill>
                <a:srgbClr val="000000"/>
              </a:solidFill>
              <a:effectLst/>
              <a:uFillTx/>
              <a:latin typeface="Arial"/>
            </a:endParaRPr>
          </a:p>
          <a:p>
            <a:pPr algn="ctr">
              <a:lnSpc>
                <a:spcPct val="150000"/>
              </a:lnSpc>
              <a:tabLst>
                <a:tab algn="l" pos="0"/>
              </a:tabLst>
            </a:pPr>
            <a:endParaRPr b="0" lang="en-US" sz="2200" strike="noStrike" u="none">
              <a:solidFill>
                <a:srgbClr val="000000"/>
              </a:solidFill>
              <a:effectLst/>
              <a:uFillTx/>
              <a:latin typeface="Arial"/>
            </a:endParaRPr>
          </a:p>
          <a:p>
            <a:pPr algn="ctr">
              <a:lnSpc>
                <a:spcPct val="100000"/>
              </a:lnSpc>
              <a:tabLst>
                <a:tab algn="l" pos="0"/>
              </a:tabLst>
            </a:pPr>
            <a:r>
              <a:rPr b="1" lang="en-US" sz="1400" strike="noStrike" u="none">
                <a:solidFill>
                  <a:srgbClr val="000000"/>
                </a:solidFill>
                <a:effectLst/>
                <a:uFillTx/>
                <a:latin typeface="Trebuchet MS"/>
                <a:ea typeface="Trebuchet MS"/>
              </a:rPr>
              <a:t>	</a:t>
            </a:r>
            <a:endParaRPr b="0" lang="en-US" sz="1400" strike="noStrike" u="none">
              <a:solidFill>
                <a:srgbClr val="000000"/>
              </a:solidFill>
              <a:effectLst/>
              <a:uFillTx/>
              <a:latin typeface="Arial"/>
            </a:endParaRPr>
          </a:p>
          <a:p>
            <a:pPr algn="ctr">
              <a:lnSpc>
                <a:spcPct val="100000"/>
              </a:lnSpc>
              <a:tabLst>
                <a:tab algn="l" pos="0"/>
              </a:tabLst>
            </a:pPr>
            <a:endParaRPr b="0" lang="en-US" sz="1400" strike="noStrike" u="none">
              <a:solidFill>
                <a:srgbClr val="000000"/>
              </a:solidFill>
              <a:effectLst/>
              <a:uFillTx/>
              <a:latin typeface="Arial"/>
            </a:endParaRPr>
          </a:p>
        </p:txBody>
      </p:sp>
      <p:sp>
        <p:nvSpPr>
          <p:cNvPr id="191" name="Google Shape;115;p13"/>
          <p:cNvSpPr/>
          <p:nvPr/>
        </p:nvSpPr>
        <p:spPr>
          <a:xfrm>
            <a:off x="38160" y="152280"/>
            <a:ext cx="7696800" cy="838080"/>
          </a:xfrm>
          <a:custGeom>
            <a:avLst/>
            <a:gdLst>
              <a:gd name="textAreaLeft" fmla="*/ 0 w 7696800"/>
              <a:gd name="textAreaRight" fmla="*/ 7697160 w 7696800"/>
              <a:gd name="textAreaTop" fmla="*/ 0 h 838080"/>
              <a:gd name="textAreaBottom" fmla="*/ 838440 h 838080"/>
            </a:gdLst>
            <a:ahLst/>
            <a:cxnLst/>
            <a:rect l="textAreaLeft" t="textAreaTop" r="textAreaRight" b="textAreaBottom"/>
            <a:pathLst>
              <a:path w="21600" h="21600">
                <a:moveTo>
                  <a:pt x="0" y="0"/>
                </a:moveTo>
                <a:lnTo>
                  <a:pt x="21600" y="0"/>
                </a:lnTo>
                <a:lnTo>
                  <a:pt x="21600" y="21600"/>
                </a:lnTo>
                <a:lnTo>
                  <a:pt x="0" y="21600"/>
                </a:lnTo>
                <a:lnTo>
                  <a:pt x="0" y="0"/>
                </a:lnTo>
                <a:close/>
              </a:path>
            </a:pathLst>
          </a:custGeom>
          <a:noFill/>
          <a:ln w="0">
            <a:noFill/>
          </a:ln>
        </p:spPr>
        <p:style>
          <a:lnRef idx="0"/>
          <a:fillRef idx="0"/>
          <a:effectRef idx="0"/>
          <a:fontRef idx="minor"/>
        </p:style>
        <p:txBody>
          <a:bodyPr lIns="90000" rIns="90000" tIns="45000" bIns="45000" anchor="t" anchorCtr="1">
            <a:noAutofit/>
          </a:bodyPr>
          <a:p>
            <a:pPr algn="ctr">
              <a:lnSpc>
                <a:spcPct val="100000"/>
              </a:lnSpc>
              <a:tabLst>
                <a:tab algn="l" pos="0"/>
              </a:tabLst>
            </a:pPr>
            <a:r>
              <a:rPr b="1" lang="en-US" sz="1800" strike="noStrike" u="none">
                <a:solidFill>
                  <a:srgbClr val="c00000"/>
                </a:solidFill>
                <a:effectLst/>
                <a:uFillTx/>
                <a:latin typeface="Times New Roman"/>
                <a:ea typeface="Times New Roman"/>
              </a:rPr>
              <a:t>    </a:t>
            </a:r>
            <a:endParaRPr b="0" lang="en-US" sz="1800" strike="noStrike" u="none">
              <a:solidFill>
                <a:srgbClr val="000000"/>
              </a:solidFill>
              <a:effectLst/>
              <a:uFillTx/>
              <a:latin typeface="Arial"/>
            </a:endParaRPr>
          </a:p>
        </p:txBody>
      </p:sp>
      <p:sp>
        <p:nvSpPr>
          <p:cNvPr id="192" name="Google Shape;116;p13"/>
          <p:cNvSpPr/>
          <p:nvPr/>
        </p:nvSpPr>
        <p:spPr>
          <a:xfrm>
            <a:off x="1475640" y="84240"/>
            <a:ext cx="7009920" cy="1167120"/>
          </a:xfrm>
          <a:custGeom>
            <a:avLst/>
            <a:gdLst>
              <a:gd name="textAreaLeft" fmla="*/ 0 w 7009920"/>
              <a:gd name="textAreaRight" fmla="*/ 7010280 w 7009920"/>
              <a:gd name="textAreaTop" fmla="*/ 0 h 1167120"/>
              <a:gd name="textAreaBottom" fmla="*/ 1167480 h 1167120"/>
            </a:gdLst>
            <a:ahLst/>
            <a:cxnLst/>
            <a:rect l="textAreaLeft" t="textAreaTop" r="textAreaRight" b="textAreaBottom"/>
            <a:pathLst>
              <a:path w="21600" h="21600">
                <a:moveTo>
                  <a:pt x="0" y="0"/>
                </a:moveTo>
                <a:lnTo>
                  <a:pt x="21600" y="0"/>
                </a:lnTo>
                <a:lnTo>
                  <a:pt x="21600" y="21600"/>
                </a:lnTo>
                <a:lnTo>
                  <a:pt x="0" y="21600"/>
                </a:lnTo>
                <a:lnTo>
                  <a:pt x="0" y="0"/>
                </a:lnTo>
                <a:close/>
              </a:path>
            </a:pathLst>
          </a:custGeom>
          <a:noFill/>
          <a:ln w="0">
            <a:noFill/>
          </a:ln>
        </p:spPr>
        <p:style>
          <a:lnRef idx="0"/>
          <a:fillRef idx="0"/>
          <a:effectRef idx="0"/>
          <a:fontRef idx="minor"/>
        </p:style>
        <p:txBody>
          <a:bodyPr lIns="90000" rIns="90000" tIns="45000" bIns="45000" anchor="t" anchorCtr="1">
            <a:noAutofit/>
          </a:bodyPr>
          <a:p>
            <a:pPr algn="ctr">
              <a:lnSpc>
                <a:spcPct val="100000"/>
              </a:lnSpc>
              <a:tabLst>
                <a:tab algn="l" pos="0"/>
              </a:tabLst>
            </a:pPr>
            <a:r>
              <a:rPr b="1" lang="en-US" sz="2400" strike="noStrike" u="none">
                <a:solidFill>
                  <a:srgbClr val="000000"/>
                </a:solidFill>
                <a:effectLst/>
                <a:uFillTx/>
                <a:latin typeface="Times New Roman"/>
                <a:ea typeface="Times New Roman"/>
              </a:rPr>
              <a:t>BANGALORE INSTITUTE OF TECHNOLOGY</a:t>
            </a:r>
            <a:endParaRPr b="0" lang="en-US" sz="2400" strike="noStrike" u="none">
              <a:solidFill>
                <a:srgbClr val="000000"/>
              </a:solidFill>
              <a:effectLst/>
              <a:uFillTx/>
              <a:latin typeface="Arial"/>
            </a:endParaRPr>
          </a:p>
          <a:p>
            <a:pPr algn="ctr">
              <a:lnSpc>
                <a:spcPct val="100000"/>
              </a:lnSpc>
              <a:tabLst>
                <a:tab algn="l" pos="0"/>
              </a:tabLst>
            </a:pPr>
            <a:r>
              <a:rPr b="1" lang="en-US" sz="2000" strike="noStrike" u="none">
                <a:solidFill>
                  <a:srgbClr val="000000"/>
                </a:solidFill>
                <a:effectLst/>
                <a:uFillTx/>
                <a:latin typeface="Times New Roman"/>
                <a:ea typeface="Times New Roman"/>
              </a:rPr>
              <a:t>K.R Road, V.V Pura, Bengaluru-04</a:t>
            </a:r>
            <a:endParaRPr b="0" lang="en-US" sz="2000" strike="noStrike" u="none">
              <a:solidFill>
                <a:srgbClr val="000000"/>
              </a:solidFill>
              <a:effectLst/>
              <a:uFillTx/>
              <a:latin typeface="Arial"/>
            </a:endParaRPr>
          </a:p>
          <a:p>
            <a:pPr algn="ctr">
              <a:lnSpc>
                <a:spcPct val="100000"/>
              </a:lnSpc>
              <a:tabLst>
                <a:tab algn="l" pos="0"/>
              </a:tabLst>
            </a:pPr>
            <a:endParaRPr b="0" lang="en-US" sz="2000" strike="noStrike" u="none">
              <a:solidFill>
                <a:srgbClr val="000000"/>
              </a:solidFill>
              <a:effectLst/>
              <a:uFillTx/>
              <a:latin typeface="Arial"/>
            </a:endParaRPr>
          </a:p>
        </p:txBody>
      </p:sp>
      <p:sp>
        <p:nvSpPr>
          <p:cNvPr id="193" name="Google Shape;117;p13"/>
          <p:cNvSpPr/>
          <p:nvPr/>
        </p:nvSpPr>
        <p:spPr>
          <a:xfrm>
            <a:off x="498600" y="2889000"/>
            <a:ext cx="8352720" cy="3500640"/>
          </a:xfrm>
          <a:custGeom>
            <a:avLst/>
            <a:gdLst>
              <a:gd name="textAreaLeft" fmla="*/ 0 w 8352720"/>
              <a:gd name="textAreaRight" fmla="*/ 8353080 w 8352720"/>
              <a:gd name="textAreaTop" fmla="*/ 0 h 3500640"/>
              <a:gd name="textAreaBottom" fmla="*/ 3501000 h 3500640"/>
            </a:gdLst>
            <a:ahLst/>
            <a:cxnLst/>
            <a:rect l="textAreaLeft" t="textAreaTop" r="textAreaRight" b="textAreaBottom"/>
            <a:pathLst>
              <a:path w="21600" h="21600">
                <a:moveTo>
                  <a:pt x="0" y="0"/>
                </a:moveTo>
                <a:lnTo>
                  <a:pt x="21600" y="0"/>
                </a:lnTo>
                <a:lnTo>
                  <a:pt x="21600" y="21600"/>
                </a:lnTo>
                <a:lnTo>
                  <a:pt x="0" y="21600"/>
                </a:lnTo>
                <a:lnTo>
                  <a:pt x="0" y="0"/>
                </a:lnTo>
                <a:close/>
              </a:path>
            </a:pathLst>
          </a:custGeom>
          <a:noFill/>
          <a:ln w="0">
            <a:noFill/>
          </a:ln>
        </p:spPr>
        <p:style>
          <a:lnRef idx="0"/>
          <a:fillRef idx="0"/>
          <a:effectRef idx="0"/>
          <a:fontRef idx="minor"/>
        </p:style>
        <p:txBody>
          <a:bodyPr lIns="90000" rIns="90000" tIns="45000" bIns="45000" anchor="t" anchorCtr="1">
            <a:noAutofit/>
          </a:bodyPr>
          <a:p>
            <a:endParaRPr b="0" lang="en-US" sz="1400" strike="noStrike" u="none">
              <a:solidFill>
                <a:srgbClr val="000000"/>
              </a:solidFill>
              <a:effectLst/>
              <a:uFillTx/>
              <a:latin typeface="Arial"/>
            </a:endParaRPr>
          </a:p>
        </p:txBody>
      </p:sp>
      <p:sp>
        <p:nvSpPr>
          <p:cNvPr id="194" name="Google Shape;118;p13"/>
          <p:cNvSpPr/>
          <p:nvPr/>
        </p:nvSpPr>
        <p:spPr>
          <a:xfrm>
            <a:off x="788040" y="870480"/>
            <a:ext cx="8581680" cy="533160"/>
          </a:xfrm>
          <a:custGeom>
            <a:avLst/>
            <a:gdLst>
              <a:gd name="textAreaLeft" fmla="*/ 0 w 8581680"/>
              <a:gd name="textAreaRight" fmla="*/ 8582040 w 8581680"/>
              <a:gd name="textAreaTop" fmla="*/ 0 h 533160"/>
              <a:gd name="textAreaBottom" fmla="*/ 533520 h 533160"/>
            </a:gdLst>
            <a:ahLst/>
            <a:cxnLst/>
            <a:rect l="textAreaLeft" t="textAreaTop" r="textAreaRight" b="textAreaBottom"/>
            <a:pathLst>
              <a:path w="21600" h="21600">
                <a:moveTo>
                  <a:pt x="0" y="0"/>
                </a:moveTo>
                <a:lnTo>
                  <a:pt x="21600" y="0"/>
                </a:lnTo>
                <a:lnTo>
                  <a:pt x="21600" y="21600"/>
                </a:lnTo>
                <a:lnTo>
                  <a:pt x="0" y="21600"/>
                </a:lnTo>
                <a:lnTo>
                  <a:pt x="0" y="0"/>
                </a:lnTo>
                <a:close/>
              </a:path>
            </a:pathLst>
          </a:custGeom>
          <a:noFill/>
          <a:ln w="0">
            <a:noFill/>
          </a:ln>
        </p:spPr>
        <p:style>
          <a:lnRef idx="0"/>
          <a:fillRef idx="0"/>
          <a:effectRef idx="0"/>
          <a:fontRef idx="minor"/>
        </p:style>
        <p:txBody>
          <a:bodyPr lIns="90000" rIns="90000" tIns="45000" bIns="45000" anchor="t" anchorCtr="1">
            <a:noAutofit/>
          </a:bodyPr>
          <a:p>
            <a:pPr algn="ctr">
              <a:lnSpc>
                <a:spcPct val="100000"/>
              </a:lnSpc>
              <a:tabLst>
                <a:tab algn="l" pos="0"/>
              </a:tabLst>
            </a:pPr>
            <a:r>
              <a:rPr b="1" lang="en-US" sz="1800" strike="noStrike" u="none">
                <a:solidFill>
                  <a:srgbClr val="000000"/>
                </a:solidFill>
                <a:effectLst/>
                <a:uFillTx/>
                <a:latin typeface="Times New Roman"/>
                <a:ea typeface="Times New Roman"/>
              </a:rPr>
              <a:t>DEPARTMENT OF ARTIFICIAL INTELLIGENCE &amp; MACHINE LEARNING</a:t>
            </a:r>
            <a:endParaRPr b="0" lang="en-US" sz="1800" strike="noStrike" u="none">
              <a:solidFill>
                <a:srgbClr val="000000"/>
              </a:solidFill>
              <a:effectLst/>
              <a:uFillTx/>
              <a:latin typeface="Arial"/>
            </a:endParaRPr>
          </a:p>
        </p:txBody>
      </p:sp>
      <p:sp>
        <p:nvSpPr>
          <p:cNvPr id="195" name="Google Shape;119;p13"/>
          <p:cNvSpPr/>
          <p:nvPr/>
        </p:nvSpPr>
        <p:spPr>
          <a:xfrm>
            <a:off x="8647200" y="6408000"/>
            <a:ext cx="365400" cy="364680"/>
          </a:xfrm>
          <a:prstGeom prst="rect">
            <a:avLst/>
          </a:prstGeom>
          <a:noFill/>
          <a:ln w="0">
            <a:noFill/>
          </a:ln>
        </p:spPr>
        <p:style>
          <a:lnRef idx="0"/>
          <a:fillRef idx="0"/>
          <a:effectRef idx="0"/>
          <a:fontRef idx="minor"/>
        </p:style>
        <p:txBody>
          <a:bodyPr anchor="b">
            <a:noAutofit/>
          </a:bodyPr>
          <a:p>
            <a:endParaRPr b="0" lang="en-US" sz="1400" strike="noStrike" u="none">
              <a:solidFill>
                <a:srgbClr val="000000"/>
              </a:solidFill>
              <a:effectLst/>
              <a:uFillTx/>
              <a:latin typeface="Arial"/>
            </a:endParaRPr>
          </a:p>
        </p:txBody>
      </p:sp>
      <p:sp>
        <p:nvSpPr>
          <p:cNvPr id="196" name="Google Shape;120;p13"/>
          <p:cNvSpPr/>
          <p:nvPr/>
        </p:nvSpPr>
        <p:spPr>
          <a:xfrm>
            <a:off x="4380120" y="6408000"/>
            <a:ext cx="2350440" cy="364680"/>
          </a:xfrm>
          <a:prstGeom prst="rect">
            <a:avLst/>
          </a:prstGeom>
          <a:noFill/>
          <a:ln w="0">
            <a:noFill/>
          </a:ln>
        </p:spPr>
        <p:style>
          <a:lnRef idx="0"/>
          <a:fillRef idx="0"/>
          <a:effectRef idx="0"/>
          <a:fontRef idx="minor"/>
        </p:style>
        <p:txBody>
          <a:bodyPr anchor="b">
            <a:noAutofit/>
          </a:bodyPr>
          <a:p>
            <a:endParaRPr b="0" lang="en-US" sz="1400" strike="noStrike" u="none">
              <a:solidFill>
                <a:srgbClr val="000000"/>
              </a:solidFill>
              <a:effectLst/>
              <a:uFillTx/>
              <a:latin typeface="Arial"/>
            </a:endParaRPr>
          </a:p>
        </p:txBody>
      </p:sp>
      <p:pic>
        <p:nvPicPr>
          <p:cNvPr id="197" name="Google Shape;121;p13" descr=""/>
          <p:cNvPicPr/>
          <p:nvPr/>
        </p:nvPicPr>
        <p:blipFill>
          <a:blip r:embed="rId1"/>
          <a:stretch/>
        </p:blipFill>
        <p:spPr>
          <a:xfrm>
            <a:off x="76320" y="98280"/>
            <a:ext cx="942840" cy="1038600"/>
          </a:xfrm>
          <a:prstGeom prst="rect">
            <a:avLst/>
          </a:prstGeom>
          <a:solidFill>
            <a:srgbClr val="ffffff"/>
          </a:solidFill>
          <a:ln w="0">
            <a:noFill/>
          </a:ln>
        </p:spPr>
      </p:pic>
      <p:cxnSp>
        <p:nvCxnSpPr>
          <p:cNvPr id="198" name="Google Shape;122;p13"/>
          <p:cNvCxnSpPr/>
          <p:nvPr/>
        </p:nvCxnSpPr>
        <p:spPr>
          <a:xfrm>
            <a:off x="113400" y="1207800"/>
            <a:ext cx="8937360" cy="360"/>
          </a:xfrm>
          <a:prstGeom prst="straightConnector1">
            <a:avLst/>
          </a:prstGeom>
          <a:ln w="9360">
            <a:solidFill>
              <a:srgbClr val="000000"/>
            </a:solidFill>
            <a:round/>
          </a:ln>
        </p:spPr>
      </p:cxnSp>
      <p:sp>
        <p:nvSpPr>
          <p:cNvPr id="199" name="PlaceHolder 1"/>
          <p:cNvSpPr>
            <a:spLocks noGrp="1"/>
          </p:cNvSpPr>
          <p:nvPr>
            <p:ph type="sldNum" idx="52"/>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A80F8CDF-04B4-43D7-A736-3A2F1134F552}"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nodeType="clickEffect" fill="hold" presetClass="entr" presetID="10">
                                  <p:stCondLst>
                                    <p:cond delay="0"/>
                                  </p:stCondLst>
                                  <p:childTnLst>
                                    <p:set>
                                      <p:cBhvr>
                                        <p:cTn id="6" dur="1" fill="hold">
                                          <p:stCondLst>
                                            <p:cond delay="0"/>
                                          </p:stCondLst>
                                        </p:cTn>
                                        <p:tgtEl>
                                          <p:spTgt spid="184"/>
                                        </p:tgtEl>
                                        <p:attrNameLst>
                                          <p:attrName>style.visibility</p:attrName>
                                        </p:attrNameLst>
                                      </p:cBhvr>
                                      <p:to>
                                        <p:strVal val="visible"/>
                                      </p:to>
                                    </p:set>
                                    <p:animEffect filter="fade" transition="in">
                                      <p:cBhvr additive="repl">
                                        <p:cTn id="7" dur="1000"/>
                                        <p:tgtEl>
                                          <p:spTgt spid="184"/>
                                        </p:tgtEl>
                                      </p:cBhvr>
                                    </p:animEffect>
                                  </p:childTnLst>
                                </p:cTn>
                              </p:par>
                            </p:childTnLst>
                          </p:cTn>
                        </p:par>
                      </p:childTnLst>
                    </p:cTn>
                  </p:par>
                  <p:par>
                    <p:cTn id="8" fill="hold">
                      <p:stCondLst>
                        <p:cond delay="indefinite"/>
                      </p:stCondLst>
                      <p:childTnLst>
                        <p:par>
                          <p:cTn id="9" fill="hold">
                            <p:stCondLst>
                              <p:cond delay="0"/>
                            </p:stCondLst>
                            <p:childTnLst>
                              <p:par>
                                <p:cTn id="10" nodeType="clickEffect" fill="hold" presetClass="entr" presetID="10">
                                  <p:stCondLst>
                                    <p:cond delay="0"/>
                                  </p:stCondLst>
                                  <p:childTnLst>
                                    <p:set>
                                      <p:cBhvr>
                                        <p:cTn id="11" dur="1" fill="hold">
                                          <p:stCondLst>
                                            <p:cond delay="0"/>
                                          </p:stCondLst>
                                        </p:cTn>
                                        <p:tgtEl>
                                          <p:spTgt spid="190"/>
                                        </p:tgtEl>
                                        <p:attrNameLst>
                                          <p:attrName>style.visibility</p:attrName>
                                        </p:attrNameLst>
                                      </p:cBhvr>
                                      <p:to>
                                        <p:strVal val="visible"/>
                                      </p:to>
                                    </p:set>
                                    <p:animEffect filter="fade" transition="in">
                                      <p:cBhvr additive="repl">
                                        <p:cTn id="12" dur="1000"/>
                                        <p:tgtEl>
                                          <p:spTgt spid="1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218" name="Google Shape;178;p22"/>
          <p:cNvGraphicFramePr/>
          <p:nvPr/>
        </p:nvGraphicFramePr>
        <p:xfrm>
          <a:off x="228600" y="116640"/>
          <a:ext cx="8806320" cy="6669360"/>
        </p:xfrm>
        <a:graphic>
          <a:graphicData uri="http://schemas.openxmlformats.org/drawingml/2006/table">
            <a:tbl>
              <a:tblPr/>
              <a:tblGrid>
                <a:gridCol w="511920"/>
                <a:gridCol w="1627200"/>
                <a:gridCol w="1336320"/>
                <a:gridCol w="1005480"/>
                <a:gridCol w="2209320"/>
                <a:gridCol w="2116440"/>
              </a:tblGrid>
              <a:tr h="1431360">
                <a:tc>
                  <a:txBody>
                    <a:bodyPr anchor="t">
                      <a:noAutofit/>
                    </a:bodyPr>
                    <a:p>
                      <a:pPr algn="just">
                        <a:lnSpc>
                          <a:spcPct val="100000"/>
                        </a:lnSpc>
                        <a:tabLst>
                          <a:tab algn="l" pos="0"/>
                        </a:tabLst>
                      </a:pPr>
                      <a:r>
                        <a:rPr b="0" lang="en-US" sz="1200" strike="noStrike" u="none">
                          <a:solidFill>
                            <a:schemeClr val="dk1"/>
                          </a:solidFill>
                          <a:effectLst/>
                          <a:uFillTx/>
                          <a:latin typeface="Times New Roman"/>
                          <a:ea typeface="Times New Roman"/>
                        </a:rPr>
                        <a:t>17</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nSpc>
                          <a:spcPct val="100000"/>
                        </a:lnSpc>
                        <a:tabLst>
                          <a:tab algn="l" pos="0"/>
                        </a:tabLst>
                      </a:pPr>
                      <a:r>
                        <a:rPr b="0" lang="en-US" sz="1200" strike="noStrike" u="none">
                          <a:solidFill>
                            <a:schemeClr val="dk1"/>
                          </a:solidFill>
                          <a:effectLst/>
                          <a:uFillTx/>
                          <a:latin typeface="Times New Roman"/>
                          <a:ea typeface="Times New Roman"/>
                        </a:rPr>
                        <a:t>An Efficient Scheme to Obtain Background</a:t>
                      </a:r>
                      <a:endParaRPr b="0" lang="en-US" sz="1200" strike="noStrike" u="none">
                        <a:solidFill>
                          <a:srgbClr val="000000"/>
                        </a:solidFill>
                        <a:effectLst/>
                        <a:uFillTx/>
                        <a:latin typeface="Arial"/>
                      </a:endParaRPr>
                    </a:p>
                    <a:p>
                      <a:pPr>
                        <a:lnSpc>
                          <a:spcPct val="100000"/>
                        </a:lnSpc>
                        <a:tabLst>
                          <a:tab algn="l" pos="0"/>
                        </a:tabLst>
                      </a:pPr>
                      <a:r>
                        <a:rPr b="0" lang="en-US" sz="1200" strike="noStrike" u="none">
                          <a:solidFill>
                            <a:schemeClr val="dk1"/>
                          </a:solidFill>
                          <a:effectLst/>
                          <a:uFillTx/>
                          <a:latin typeface="Times New Roman"/>
                          <a:ea typeface="Times New Roman"/>
                        </a:rPr>
                        <a:t>Image in Video for YOLO-based Static</a:t>
                      </a:r>
                      <a:endParaRPr b="0" lang="en-US" sz="1200" strike="noStrike" u="none">
                        <a:solidFill>
                          <a:srgbClr val="000000"/>
                        </a:solidFill>
                        <a:effectLst/>
                        <a:uFillTx/>
                        <a:latin typeface="Arial"/>
                      </a:endParaRPr>
                    </a:p>
                    <a:p>
                      <a:pPr>
                        <a:lnSpc>
                          <a:spcPct val="100000"/>
                        </a:lnSpc>
                        <a:tabLst>
                          <a:tab algn="l" pos="0"/>
                        </a:tabLst>
                      </a:pPr>
                      <a:r>
                        <a:rPr b="0" lang="en-US" sz="1200" strike="noStrike" u="none">
                          <a:solidFill>
                            <a:schemeClr val="dk1"/>
                          </a:solidFill>
                          <a:effectLst/>
                          <a:uFillTx/>
                          <a:latin typeface="Times New Roman"/>
                          <a:ea typeface="Times New Roman"/>
                        </a:rPr>
                        <a:t>Object Recognition</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nSpc>
                          <a:spcPct val="100000"/>
                        </a:lnSpc>
                        <a:tabLst>
                          <a:tab algn="l" pos="0"/>
                        </a:tabLst>
                      </a:pPr>
                      <a:r>
                        <a:rPr b="0" lang="en-US" sz="1200" strike="noStrike" u="none">
                          <a:solidFill>
                            <a:schemeClr val="dk1"/>
                          </a:solidFill>
                          <a:effectLst/>
                          <a:uFillTx/>
                          <a:latin typeface="Times New Roman"/>
                          <a:ea typeface="Times New Roman"/>
                        </a:rPr>
                        <a:t>Hyeong-Jin Kim, Min-Cheol Shin, Man-Wook Han,</a:t>
                      </a:r>
                      <a:endParaRPr b="0" lang="en-US" sz="1200" strike="noStrike" u="none">
                        <a:solidFill>
                          <a:srgbClr val="000000"/>
                        </a:solidFill>
                        <a:effectLst/>
                        <a:uFillTx/>
                        <a:latin typeface="Arial"/>
                      </a:endParaRPr>
                    </a:p>
                    <a:p>
                      <a:pPr>
                        <a:lnSpc>
                          <a:spcPct val="100000"/>
                        </a:lnSpc>
                        <a:tabLst>
                          <a:tab algn="l" pos="0"/>
                        </a:tabLst>
                      </a:pPr>
                      <a:r>
                        <a:rPr b="0" lang="en-US" sz="1200" strike="noStrike" u="none">
                          <a:solidFill>
                            <a:schemeClr val="dk1"/>
                          </a:solidFill>
                          <a:effectLst/>
                          <a:uFillTx/>
                          <a:latin typeface="Times New Roman"/>
                          <a:ea typeface="Times New Roman"/>
                        </a:rPr>
                        <a:t>Chung-pyo Hong and Ho-Woong Lee</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gn="just">
                        <a:lnSpc>
                          <a:spcPct val="100000"/>
                        </a:lnSpc>
                        <a:tabLst>
                          <a:tab algn="l" pos="0"/>
                        </a:tabLst>
                      </a:pPr>
                      <a:r>
                        <a:rPr b="0" lang="en-US" sz="1200" strike="noStrike" u="none">
                          <a:solidFill>
                            <a:schemeClr val="dk1"/>
                          </a:solidFill>
                          <a:effectLst/>
                          <a:uFillTx/>
                          <a:latin typeface="Times New Roman"/>
                          <a:ea typeface="Times New Roman"/>
                        </a:rPr>
                        <a:t>2022, IEEE, Research Paper</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gn="just">
                        <a:lnSpc>
                          <a:spcPct val="100000"/>
                        </a:lnSpc>
                        <a:spcBef>
                          <a:spcPts val="1191"/>
                        </a:spcBef>
                        <a:spcAft>
                          <a:spcPts val="992"/>
                        </a:spcAft>
                        <a:tabLst>
                          <a:tab algn="l" pos="0"/>
                        </a:tabLst>
                      </a:pPr>
                      <a:r>
                        <a:rPr b="0" lang="en-US" sz="1200" strike="noStrike" u="none">
                          <a:solidFill>
                            <a:schemeClr val="dk1"/>
                          </a:solidFill>
                          <a:effectLst/>
                          <a:uFillTx/>
                          <a:latin typeface="Times New Roman"/>
                          <a:ea typeface="Times New Roman"/>
                        </a:rPr>
                        <a:t>Proposes a pixel-level histogram-based algorithm with frame overlap to estimate background in videos, enhancing static object recognition by applying YOLO v3 on the estimated background.</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gn="just">
                        <a:lnSpc>
                          <a:spcPct val="100000"/>
                        </a:lnSpc>
                        <a:spcBef>
                          <a:spcPts val="1191"/>
                        </a:spcBef>
                        <a:spcAft>
                          <a:spcPts val="992"/>
                        </a:spcAft>
                        <a:tabLst>
                          <a:tab algn="l" pos="0"/>
                        </a:tabLst>
                      </a:pPr>
                      <a:r>
                        <a:rPr b="0" lang="en-US" sz="1200" strike="noStrike" u="none">
                          <a:solidFill>
                            <a:schemeClr val="dk1"/>
                          </a:solidFill>
                          <a:effectLst/>
                          <a:uFillTx/>
                          <a:latin typeface="Times New Roman"/>
                          <a:ea typeface="Times New Roman"/>
                        </a:rPr>
                        <a:t>The method's performance deteriorates with camera movement or rapid lighting changes, making accurate background estimation challenging in such dynamic conditions.</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r>
              <a:tr h="1599840">
                <a:tc>
                  <a:txBody>
                    <a:bodyPr anchor="t">
                      <a:noAutofit/>
                    </a:bodyPr>
                    <a:p>
                      <a:pPr algn="just">
                        <a:lnSpc>
                          <a:spcPct val="100000"/>
                        </a:lnSpc>
                        <a:tabLst>
                          <a:tab algn="l" pos="0"/>
                        </a:tabLst>
                      </a:pPr>
                      <a:r>
                        <a:rPr b="0" lang="en-US" sz="1200" strike="noStrike" u="none">
                          <a:solidFill>
                            <a:schemeClr val="dk1"/>
                          </a:solidFill>
                          <a:effectLst/>
                          <a:uFillTx/>
                          <a:latin typeface="Times New Roman"/>
                          <a:ea typeface="Times New Roman"/>
                        </a:rPr>
                        <a:t>18</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nSpc>
                          <a:spcPct val="100000"/>
                        </a:lnSpc>
                        <a:tabLst>
                          <a:tab algn="l" pos="0"/>
                        </a:tabLst>
                      </a:pPr>
                      <a:r>
                        <a:rPr b="0" lang="en-US" sz="1200" strike="noStrike" u="none">
                          <a:solidFill>
                            <a:schemeClr val="dk1"/>
                          </a:solidFill>
                          <a:effectLst/>
                          <a:uFillTx/>
                          <a:latin typeface="Times New Roman"/>
                          <a:ea typeface="Times New Roman"/>
                        </a:rPr>
                        <a:t>An Efficient Detection of Suspicious</a:t>
                      </a:r>
                      <a:endParaRPr b="0" lang="en-US" sz="1200" strike="noStrike" u="none">
                        <a:solidFill>
                          <a:srgbClr val="000000"/>
                        </a:solidFill>
                        <a:effectLst/>
                        <a:uFillTx/>
                        <a:latin typeface="Arial"/>
                      </a:endParaRPr>
                    </a:p>
                    <a:p>
                      <a:pPr>
                        <a:lnSpc>
                          <a:spcPct val="100000"/>
                        </a:lnSpc>
                        <a:tabLst>
                          <a:tab algn="l" pos="0"/>
                        </a:tabLst>
                      </a:pPr>
                      <a:r>
                        <a:rPr b="0" lang="en-US" sz="1200" strike="noStrike" u="none">
                          <a:solidFill>
                            <a:schemeClr val="dk1"/>
                          </a:solidFill>
                          <a:effectLst/>
                          <a:uFillTx/>
                          <a:latin typeface="Times New Roman"/>
                          <a:ea typeface="Times New Roman"/>
                        </a:rPr>
                        <a:t>Objects from Dynamic Video Surveillance</a:t>
                      </a:r>
                      <a:endParaRPr b="0" lang="en-US" sz="1200" strike="noStrike" u="none">
                        <a:solidFill>
                          <a:srgbClr val="000000"/>
                        </a:solidFill>
                        <a:effectLst/>
                        <a:uFillTx/>
                        <a:latin typeface="Arial"/>
                      </a:endParaRPr>
                    </a:p>
                    <a:p>
                      <a:pPr>
                        <a:lnSpc>
                          <a:spcPct val="100000"/>
                        </a:lnSpc>
                        <a:tabLst>
                          <a:tab algn="l" pos="0"/>
                        </a:tabLst>
                      </a:pPr>
                      <a:r>
                        <a:rPr b="0" lang="en-US" sz="1200" strike="noStrike" u="none">
                          <a:solidFill>
                            <a:schemeClr val="dk1"/>
                          </a:solidFill>
                          <a:effectLst/>
                          <a:uFillTx/>
                          <a:latin typeface="Times New Roman"/>
                          <a:ea typeface="Times New Roman"/>
                        </a:rPr>
                        <a:t>by Fusion-based Multiview Deep</a:t>
                      </a:r>
                      <a:endParaRPr b="0" lang="en-US" sz="1200" strike="noStrike" u="none">
                        <a:solidFill>
                          <a:srgbClr val="000000"/>
                        </a:solidFill>
                        <a:effectLst/>
                        <a:uFillTx/>
                        <a:latin typeface="Arial"/>
                      </a:endParaRPr>
                    </a:p>
                    <a:p>
                      <a:pPr>
                        <a:lnSpc>
                          <a:spcPct val="100000"/>
                        </a:lnSpc>
                        <a:tabLst>
                          <a:tab algn="l" pos="0"/>
                        </a:tabLst>
                      </a:pPr>
                      <a:r>
                        <a:rPr b="0" lang="en-US" sz="1200" strike="noStrike" u="none">
                          <a:solidFill>
                            <a:schemeClr val="dk1"/>
                          </a:solidFill>
                          <a:effectLst/>
                          <a:uFillTx/>
                          <a:latin typeface="Times New Roman"/>
                          <a:ea typeface="Times New Roman"/>
                        </a:rPr>
                        <a:t>Learning Techniques</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nSpc>
                          <a:spcPct val="100000"/>
                        </a:lnSpc>
                        <a:tabLst>
                          <a:tab algn="l" pos="0"/>
                        </a:tabLst>
                      </a:pPr>
                      <a:r>
                        <a:rPr b="0" lang="en-US" sz="1200" strike="noStrike" u="none">
                          <a:solidFill>
                            <a:schemeClr val="dk1"/>
                          </a:solidFill>
                          <a:effectLst/>
                          <a:uFillTx/>
                          <a:latin typeface="Times New Roman"/>
                          <a:ea typeface="Times New Roman"/>
                        </a:rPr>
                        <a:t>Ramesh Chandra Poonia, Kamal Upreti, Nidhi Singh,</a:t>
                      </a:r>
                      <a:endParaRPr b="0" lang="en-US" sz="1200" strike="noStrike" u="none">
                        <a:solidFill>
                          <a:srgbClr val="000000"/>
                        </a:solidFill>
                        <a:effectLst/>
                        <a:uFillTx/>
                        <a:latin typeface="Arial"/>
                      </a:endParaRPr>
                    </a:p>
                    <a:p>
                      <a:pPr>
                        <a:lnSpc>
                          <a:spcPct val="100000"/>
                        </a:lnSpc>
                        <a:tabLst>
                          <a:tab algn="l" pos="0"/>
                        </a:tabLst>
                      </a:pPr>
                      <a:r>
                        <a:rPr b="0" lang="en-US" sz="1200" strike="noStrike" u="none">
                          <a:solidFill>
                            <a:schemeClr val="dk1"/>
                          </a:solidFill>
                          <a:effectLst/>
                          <a:uFillTx/>
                          <a:latin typeface="Times New Roman"/>
                          <a:ea typeface="Times New Roman"/>
                        </a:rPr>
                        <a:t>Jyoti Kesarwani and Mohammad Shabbir Alam</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tabLst>
                          <a:tab algn="l" pos="0"/>
                        </a:tabLst>
                      </a:pPr>
                      <a:r>
                        <a:rPr b="0" lang="en-US" sz="1200" strike="noStrike" u="none">
                          <a:solidFill>
                            <a:schemeClr val="dk1"/>
                          </a:solidFill>
                          <a:effectLst/>
                          <a:uFillTx/>
                          <a:latin typeface="Times New Roman"/>
                          <a:ea typeface="Times New Roman"/>
                        </a:rPr>
                        <a:t>2024, IEEE, Research Paper</a:t>
                      </a:r>
                      <a:endParaRPr b="0" lang="en-US" sz="1200" strike="noStrike" u="none">
                        <a:solidFill>
                          <a:srgbClr val="000000"/>
                        </a:solidFill>
                        <a:effectLst/>
                        <a:uFillTx/>
                        <a:latin typeface="Arial"/>
                      </a:endParaRPr>
                    </a:p>
                    <a:p>
                      <a:pPr algn="just">
                        <a:lnSpc>
                          <a:spcPct val="100000"/>
                        </a:lnSpc>
                        <a:tabLst>
                          <a:tab algn="l" pos="0"/>
                        </a:tabLst>
                      </a:pP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spcBef>
                          <a:spcPts val="1191"/>
                        </a:spcBef>
                        <a:spcAft>
                          <a:spcPts val="992"/>
                        </a:spcAft>
                        <a:tabLst>
                          <a:tab algn="l" pos="0"/>
                        </a:tabLst>
                      </a:pPr>
                      <a:r>
                        <a:rPr b="0" lang="en-US" sz="1200" strike="noStrike" u="none">
                          <a:solidFill>
                            <a:schemeClr val="dk1"/>
                          </a:solidFill>
                          <a:effectLst/>
                          <a:uFillTx/>
                          <a:latin typeface="Times New Roman"/>
                          <a:ea typeface="Times New Roman"/>
                        </a:rPr>
                        <a:t>Fusion-based multiview deep learning approach combining YOLOv8 nano and YOLOv8 large models through weight and feature-level fusion to enhance detection accuracy and speed of suspicious objects in dynamic video surveillance.</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spcBef>
                          <a:spcPts val="1191"/>
                        </a:spcBef>
                        <a:spcAft>
                          <a:spcPts val="992"/>
                        </a:spcAft>
                        <a:tabLst>
                          <a:tab algn="l" pos="0"/>
                        </a:tabLst>
                      </a:pPr>
                      <a:r>
                        <a:rPr b="0" lang="en-US" sz="1200" strike="noStrike" u="none">
                          <a:solidFill>
                            <a:schemeClr val="dk1"/>
                          </a:solidFill>
                          <a:effectLst/>
                          <a:uFillTx/>
                          <a:latin typeface="Times New Roman"/>
                          <a:ea typeface="Times New Roman"/>
                        </a:rPr>
                        <a:t>Scalability challenges with massive video datasets, requiring advanced sampling algorithms to handle large-scale, diverse, and complex dynamic video data effectively.</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r>
              <a:tr h="1920600">
                <a:tc>
                  <a:txBody>
                    <a:bodyPr anchor="t">
                      <a:noAutofit/>
                    </a:bodyPr>
                    <a:p>
                      <a:pPr algn="just">
                        <a:lnSpc>
                          <a:spcPct val="100000"/>
                        </a:lnSpc>
                        <a:tabLst>
                          <a:tab algn="l" pos="0"/>
                        </a:tabLst>
                      </a:pPr>
                      <a:r>
                        <a:rPr b="0" lang="en-US" sz="1200" strike="noStrike" u="none">
                          <a:solidFill>
                            <a:schemeClr val="dk1"/>
                          </a:solidFill>
                          <a:effectLst/>
                          <a:uFillTx/>
                          <a:latin typeface="Times New Roman"/>
                          <a:ea typeface="Times New Roman"/>
                        </a:rPr>
                        <a:t>19</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nSpc>
                          <a:spcPct val="100000"/>
                        </a:lnSpc>
                        <a:tabLst>
                          <a:tab algn="l" pos="0"/>
                        </a:tabLst>
                      </a:pPr>
                      <a:r>
                        <a:rPr b="0" lang="en-US" sz="1200" strike="noStrike" u="none">
                          <a:solidFill>
                            <a:schemeClr val="dk1"/>
                          </a:solidFill>
                          <a:effectLst/>
                          <a:uFillTx/>
                          <a:latin typeface="Times New Roman"/>
                          <a:ea typeface="Times New Roman"/>
                        </a:rPr>
                        <a:t>OneN: Guided attention for natively-explainable anomaly detection</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nSpc>
                          <a:spcPct val="100000"/>
                        </a:lnSpc>
                        <a:tabLst>
                          <a:tab algn="l" pos="0"/>
                        </a:tabLst>
                      </a:pPr>
                      <a:r>
                        <a:rPr b="0" lang="en-US" sz="1200" strike="noStrike" u="none">
                          <a:solidFill>
                            <a:schemeClr val="dk1"/>
                          </a:solidFill>
                          <a:effectLst/>
                          <a:uFillTx/>
                          <a:latin typeface="Times New Roman"/>
                          <a:ea typeface="Times New Roman"/>
                        </a:rPr>
                        <a:t>Pasquale Coscia, Angelo Genovese , Vincenzo Piuri , Fabio Scotti</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gn="just">
                        <a:lnSpc>
                          <a:spcPct val="100000"/>
                        </a:lnSpc>
                        <a:tabLst>
                          <a:tab algn="l" pos="0"/>
                        </a:tabLst>
                      </a:pPr>
                      <a:r>
                        <a:rPr b="0" lang="en-US" sz="1200" strike="noStrike" u="none">
                          <a:solidFill>
                            <a:schemeClr val="dk1"/>
                          </a:solidFill>
                          <a:effectLst/>
                          <a:uFillTx/>
                          <a:latin typeface="Times New Roman"/>
                          <a:ea typeface="Times New Roman"/>
                        </a:rPr>
                        <a:t>2025, Elsevier, Research Paper</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gn="just">
                        <a:lnSpc>
                          <a:spcPct val="100000"/>
                        </a:lnSpc>
                        <a:spcBef>
                          <a:spcPts val="1191"/>
                        </a:spcBef>
                        <a:spcAft>
                          <a:spcPts val="992"/>
                        </a:spcAft>
                        <a:tabLst>
                          <a:tab algn="l" pos="0"/>
                        </a:tabLst>
                      </a:pPr>
                      <a:r>
                        <a:rPr b="0" lang="en-US" sz="1200" strike="noStrike" u="none">
                          <a:solidFill>
                            <a:schemeClr val="dk1"/>
                          </a:solidFill>
                          <a:effectLst/>
                          <a:uFillTx/>
                          <a:latin typeface="Times New Roman"/>
                          <a:ea typeface="Times New Roman"/>
                        </a:rPr>
                        <a:t>Proposes OneN, a unified attention-based architecture using knowledge distillation from CNN to Vision Transformer that integrates anomaly detection, localization, and classification in a single model with a progressive masking focal loss for improved defect localization.</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gn="just">
                        <a:lnSpc>
                          <a:spcPct val="100000"/>
                        </a:lnSpc>
                        <a:spcBef>
                          <a:spcPts val="1191"/>
                        </a:spcBef>
                        <a:spcAft>
                          <a:spcPts val="992"/>
                        </a:spcAft>
                        <a:tabLst>
                          <a:tab algn="l" pos="0"/>
                        </a:tabLst>
                      </a:pPr>
                      <a:r>
                        <a:rPr b="0" lang="en-US" sz="1200" strike="noStrike" u="none">
                          <a:solidFill>
                            <a:schemeClr val="dk1"/>
                          </a:solidFill>
                          <a:effectLst/>
                          <a:uFillTx/>
                          <a:latin typeface="Times New Roman"/>
                          <a:ea typeface="Times New Roman"/>
                        </a:rPr>
                        <a:t>Challenges include handling subtle anomalies in complex backgrounds, addressing class imbalances, and optimizing deployment efficiency for resource-constrained industrial settings.</a:t>
                      </a:r>
                      <a:endParaRPr b="0" lang="en-US" sz="1200" strike="noStrike" u="none">
                        <a:solidFill>
                          <a:srgbClr val="000000"/>
                        </a:solidFill>
                        <a:effectLst/>
                        <a:uFillTx/>
                        <a:latin typeface="Arial"/>
                      </a:endParaRPr>
                    </a:p>
                    <a:p>
                      <a:pPr algn="just">
                        <a:lnSpc>
                          <a:spcPct val="100000"/>
                        </a:lnSpc>
                        <a:spcBef>
                          <a:spcPts val="1191"/>
                        </a:spcBef>
                        <a:spcAft>
                          <a:spcPts val="992"/>
                        </a:spcAft>
                        <a:tabLst>
                          <a:tab algn="l" pos="0"/>
                        </a:tabLst>
                      </a:pP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r>
              <a:tr h="1717920">
                <a:tc>
                  <a:txBody>
                    <a:bodyPr anchor="t">
                      <a:noAutofit/>
                    </a:bodyPr>
                    <a:p>
                      <a:pPr algn="just">
                        <a:lnSpc>
                          <a:spcPct val="100000"/>
                        </a:lnSpc>
                        <a:tabLst>
                          <a:tab algn="l" pos="0"/>
                        </a:tabLst>
                      </a:pPr>
                      <a:r>
                        <a:rPr b="0" lang="en-US" sz="1200" strike="noStrike" u="none">
                          <a:solidFill>
                            <a:schemeClr val="dk1"/>
                          </a:solidFill>
                          <a:effectLst/>
                          <a:uFillTx/>
                          <a:latin typeface="Times New Roman"/>
                          <a:ea typeface="Times New Roman"/>
                        </a:rPr>
                        <a:t>20</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nSpc>
                          <a:spcPct val="100000"/>
                        </a:lnSpc>
                        <a:tabLst>
                          <a:tab algn="l" pos="0"/>
                        </a:tabLst>
                      </a:pPr>
                      <a:r>
                        <a:rPr b="0" lang="en-US" sz="1200" strike="noStrike" u="none">
                          <a:solidFill>
                            <a:schemeClr val="dk1"/>
                          </a:solidFill>
                          <a:effectLst/>
                          <a:uFillTx/>
                          <a:latin typeface="Times New Roman"/>
                          <a:ea typeface="Times New Roman"/>
                        </a:rPr>
                        <a:t>PP-YOLO: An Effective and Efficient Implementation of Object Detector</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nSpc>
                          <a:spcPct val="100000"/>
                        </a:lnSpc>
                        <a:tabLst>
                          <a:tab algn="l" pos="0"/>
                        </a:tabLst>
                      </a:pPr>
                      <a:r>
                        <a:rPr b="0" lang="en-US" sz="1200" strike="noStrike" u="none">
                          <a:solidFill>
                            <a:schemeClr val="dk1"/>
                          </a:solidFill>
                          <a:effectLst/>
                          <a:uFillTx/>
                          <a:latin typeface="Times New Roman"/>
                          <a:ea typeface="Times New Roman"/>
                        </a:rPr>
                        <a:t>Xiang Long, Kaipeng Deng, Guanzhong Wang, Yang Zhang, Qingqing Dang,</a:t>
                      </a:r>
                      <a:endParaRPr b="0" lang="en-US" sz="1200" strike="noStrike" u="none">
                        <a:solidFill>
                          <a:srgbClr val="000000"/>
                        </a:solidFill>
                        <a:effectLst/>
                        <a:uFillTx/>
                        <a:latin typeface="Arial"/>
                      </a:endParaRPr>
                    </a:p>
                    <a:p>
                      <a:pPr>
                        <a:lnSpc>
                          <a:spcPct val="100000"/>
                        </a:lnSpc>
                        <a:tabLst>
                          <a:tab algn="l" pos="0"/>
                        </a:tabLst>
                      </a:pPr>
                      <a:r>
                        <a:rPr b="0" lang="en-US" sz="1200" strike="noStrike" u="none">
                          <a:solidFill>
                            <a:schemeClr val="dk1"/>
                          </a:solidFill>
                          <a:effectLst/>
                          <a:uFillTx/>
                          <a:latin typeface="Times New Roman"/>
                          <a:ea typeface="Times New Roman"/>
                        </a:rPr>
                        <a:t>Yuan Gao, Hui Shen</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tabLst>
                          <a:tab algn="l" pos="0"/>
                        </a:tabLst>
                      </a:pPr>
                      <a:r>
                        <a:rPr b="0" lang="en-US" sz="1200" strike="noStrike" u="none">
                          <a:solidFill>
                            <a:schemeClr val="dk1"/>
                          </a:solidFill>
                          <a:effectLst/>
                          <a:uFillTx/>
                          <a:latin typeface="Times New Roman"/>
                          <a:ea typeface="Times New Roman"/>
                        </a:rPr>
                        <a:t>2022, Science Direct, Research Paper</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spcBef>
                          <a:spcPts val="1191"/>
                        </a:spcBef>
                        <a:spcAft>
                          <a:spcPts val="992"/>
                        </a:spcAft>
                        <a:tabLst>
                          <a:tab algn="l" pos="0"/>
                        </a:tabLst>
                      </a:pPr>
                      <a:r>
                        <a:rPr b="0" lang="en-US" sz="1200" strike="noStrike" u="none">
                          <a:solidFill>
                            <a:schemeClr val="dk1"/>
                          </a:solidFill>
                          <a:effectLst/>
                          <a:uFillTx/>
                          <a:latin typeface="Times New Roman"/>
                          <a:ea typeface="Times New Roman"/>
                        </a:rPr>
                        <a:t>PP-YOLO improves YOLOv3 by integrating various existing "tricks" such as a ResNet50-vd-dcn backbone, Exponential Moving Average, DropBlock, IoU Loss, Matrix NMS, CoordConv, and Spatial Pyramid Pooling</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spcBef>
                          <a:spcPts val="1191"/>
                        </a:spcBef>
                        <a:spcAft>
                          <a:spcPts val="992"/>
                        </a:spcAft>
                        <a:tabLst>
                          <a:tab algn="l" pos="0"/>
                        </a:tabLst>
                      </a:pPr>
                      <a:r>
                        <a:rPr b="0" lang="en-US" sz="1200" strike="noStrike" u="none">
                          <a:solidFill>
                            <a:schemeClr val="dk1"/>
                          </a:solidFill>
                          <a:effectLst/>
                          <a:uFillTx/>
                          <a:latin typeface="Times New Roman"/>
                          <a:ea typeface="Times New Roman"/>
                        </a:rPr>
                        <a:t>While improving accuracy and speed, it does not explore novel backbone architectures or data augmentation, and further gains could be achieved by using advanced pretraining</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r>
            </a:tbl>
          </a:graphicData>
        </a:graphic>
      </p:graphicFrame>
      <p:sp>
        <p:nvSpPr>
          <p:cNvPr id="219" name="PlaceHolder 1"/>
          <p:cNvSpPr>
            <a:spLocks noGrp="1"/>
          </p:cNvSpPr>
          <p:nvPr>
            <p:ph type="sldNum" idx="61"/>
          </p:nvPr>
        </p:nvSpPr>
        <p:spPr>
          <a:xfrm>
            <a:off x="8647200" y="6165000"/>
            <a:ext cx="496440" cy="69300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6A81D94F-F059-4737-8808-790B9210EC07}"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Google Shape;184;p23"/>
          <p:cNvSpPr/>
          <p:nvPr/>
        </p:nvSpPr>
        <p:spPr>
          <a:xfrm>
            <a:off x="300240" y="297000"/>
            <a:ext cx="8346600" cy="6420960"/>
          </a:xfrm>
          <a:prstGeom prst="rect">
            <a:avLst/>
          </a:prstGeom>
          <a:noFill/>
          <a:ln w="0">
            <a:noFill/>
          </a:ln>
        </p:spPr>
        <p:style>
          <a:lnRef idx="0"/>
          <a:fillRef idx="0"/>
          <a:effectRef idx="0"/>
          <a:fontRef idx="minor"/>
        </p:style>
        <p:txBody>
          <a:bodyPr anchor="t">
            <a:spAutoFit/>
          </a:bodyPr>
          <a:p>
            <a:pPr algn="just">
              <a:lnSpc>
                <a:spcPct val="100000"/>
              </a:lnSpc>
              <a:tabLst>
                <a:tab algn="l" pos="0"/>
              </a:tabLst>
            </a:pPr>
            <a:r>
              <a:rPr b="1" lang="en-US" sz="2800" strike="noStrike" u="none">
                <a:solidFill>
                  <a:schemeClr val="dk1"/>
                </a:solidFill>
                <a:effectLst/>
                <a:uFillTx/>
                <a:latin typeface="Times New Roman"/>
                <a:ea typeface="Times New Roman"/>
              </a:rPr>
              <a:t>Drawbacks of Existing System</a:t>
            </a:r>
            <a:endParaRPr b="0" lang="en-US" sz="2800" strike="noStrike" u="none">
              <a:solidFill>
                <a:srgbClr val="000000"/>
              </a:solidFill>
              <a:effectLst/>
              <a:uFillTx/>
              <a:latin typeface="Arial"/>
            </a:endParaRPr>
          </a:p>
          <a:p>
            <a:pPr algn="just">
              <a:lnSpc>
                <a:spcPct val="100000"/>
              </a:lnSpc>
              <a:tabLst>
                <a:tab algn="l" pos="0"/>
              </a:tabLst>
            </a:pPr>
            <a:endParaRPr b="0" lang="en-US" sz="2800" strike="noStrike" u="none">
              <a:solidFill>
                <a:srgbClr val="000000"/>
              </a:solidFill>
              <a:effectLst/>
              <a:uFillTx/>
              <a:latin typeface="Arial"/>
            </a:endParaRPr>
          </a:p>
          <a:p>
            <a:pPr marL="457200" indent="-380880" algn="just">
              <a:lnSpc>
                <a:spcPct val="100000"/>
              </a:lnSpc>
              <a:buClr>
                <a:srgbClr val="000000"/>
              </a:buClr>
              <a:buFont typeface="Times New Roman"/>
              <a:buChar char="●"/>
              <a:tabLst>
                <a:tab algn="l" pos="0"/>
              </a:tabLst>
            </a:pPr>
            <a:r>
              <a:rPr b="1" lang="en-US" sz="2000" strike="noStrike" u="none">
                <a:solidFill>
                  <a:schemeClr val="dk1"/>
                </a:solidFill>
                <a:effectLst/>
                <a:uFillTx/>
                <a:latin typeface="Times New Roman"/>
                <a:ea typeface="Times New Roman"/>
              </a:rPr>
              <a:t>Delayed Intervention</a:t>
            </a:r>
            <a:r>
              <a:rPr b="0" lang="en-US" sz="2000" strike="noStrike" u="none">
                <a:solidFill>
                  <a:schemeClr val="dk1"/>
                </a:solidFill>
                <a:effectLst/>
                <a:uFillTx/>
                <a:latin typeface="Times New Roman"/>
                <a:ea typeface="Times New Roman"/>
              </a:rPr>
              <a:t>: Manual reporting or helplines often reach NGOs too late, leaving children exposed to danger.</a:t>
            </a:r>
            <a:endParaRPr b="0" lang="en-US" sz="2000" strike="noStrike" u="none">
              <a:solidFill>
                <a:srgbClr val="000000"/>
              </a:solidFill>
              <a:effectLst/>
              <a:uFillTx/>
              <a:latin typeface="Arial"/>
            </a:endParaRPr>
          </a:p>
          <a:p>
            <a:pPr marL="457200" algn="just">
              <a:lnSpc>
                <a:spcPct val="100000"/>
              </a:lnSpc>
              <a:tabLst>
                <a:tab algn="l" pos="0"/>
              </a:tabLst>
            </a:pPr>
            <a:endParaRPr b="0" lang="en-US" sz="2400" strike="noStrike" u="none">
              <a:solidFill>
                <a:srgbClr val="000000"/>
              </a:solidFill>
              <a:effectLst/>
              <a:uFillTx/>
              <a:latin typeface="Arial"/>
            </a:endParaRPr>
          </a:p>
          <a:p>
            <a:pPr marL="457200" indent="-380880" algn="just">
              <a:lnSpc>
                <a:spcPct val="100000"/>
              </a:lnSpc>
              <a:buClr>
                <a:srgbClr val="000000"/>
              </a:buClr>
              <a:buFont typeface="Arial"/>
              <a:buChar char="●"/>
              <a:tabLst>
                <a:tab algn="l" pos="0"/>
              </a:tabLst>
            </a:pPr>
            <a:r>
              <a:rPr b="1" lang="en-US" sz="2000" strike="noStrike" u="none">
                <a:solidFill>
                  <a:schemeClr val="dk1"/>
                </a:solidFill>
                <a:effectLst/>
                <a:uFillTx/>
                <a:latin typeface="Times New Roman"/>
                <a:ea typeface="Times New Roman"/>
              </a:rPr>
              <a:t>No Real-Time Protection</a:t>
            </a:r>
            <a:r>
              <a:rPr b="0" lang="en-US" sz="2000" strike="noStrike" u="none">
                <a:solidFill>
                  <a:schemeClr val="dk1"/>
                </a:solidFill>
                <a:effectLst/>
                <a:uFillTx/>
                <a:latin typeface="Times New Roman"/>
                <a:ea typeface="Times New Roman"/>
              </a:rPr>
              <a:t>: Children continue to face accidents, harassment, or abuse at traffic signals.</a:t>
            </a:r>
            <a:br>
              <a:rPr sz="2000"/>
            </a:br>
            <a:r>
              <a:rPr b="0" lang="en-US" sz="2000" strike="noStrike" u="none">
                <a:solidFill>
                  <a:schemeClr val="dk1"/>
                </a:solidFill>
                <a:effectLst/>
                <a:uFillTx/>
                <a:latin typeface="Times New Roman"/>
              </a:rPr>
              <a:t> </a:t>
            </a:r>
            <a:endParaRPr b="0" lang="en-US" sz="2000" strike="noStrike" u="none">
              <a:solidFill>
                <a:srgbClr val="000000"/>
              </a:solidFill>
              <a:effectLst/>
              <a:uFillTx/>
              <a:latin typeface="Arial"/>
            </a:endParaRPr>
          </a:p>
          <a:p>
            <a:pPr marL="457200" indent="-380880" algn="just">
              <a:lnSpc>
                <a:spcPct val="100000"/>
              </a:lnSpc>
              <a:buClr>
                <a:srgbClr val="000000"/>
              </a:buClr>
              <a:buFont typeface="Arial"/>
              <a:buChar char="●"/>
              <a:tabLst>
                <a:tab algn="l" pos="0"/>
              </a:tabLst>
            </a:pPr>
            <a:r>
              <a:rPr b="1" lang="en-US" sz="2000" strike="noStrike" u="none">
                <a:solidFill>
                  <a:schemeClr val="dk1"/>
                </a:solidFill>
                <a:effectLst/>
                <a:uFillTx/>
                <a:latin typeface="Times New Roman"/>
                <a:ea typeface="Times New Roman"/>
              </a:rPr>
              <a:t>Exploitation Risk</a:t>
            </a:r>
            <a:r>
              <a:rPr b="0" lang="en-US" sz="2000" strike="noStrike" u="none">
                <a:solidFill>
                  <a:schemeClr val="dk1"/>
                </a:solidFill>
                <a:effectLst/>
                <a:uFillTx/>
                <a:latin typeface="Times New Roman"/>
                <a:ea typeface="Times New Roman"/>
              </a:rPr>
              <a:t>: Without monitoring, traffickers or exploiters can take advantage of vulnerable children.</a:t>
            </a:r>
            <a:endParaRPr b="0" lang="en-US" sz="2000" strike="noStrike" u="none">
              <a:solidFill>
                <a:srgbClr val="000000"/>
              </a:solidFill>
              <a:effectLst/>
              <a:uFillTx/>
              <a:latin typeface="Arial"/>
            </a:endParaRPr>
          </a:p>
          <a:p>
            <a:pPr marL="457200" algn="just">
              <a:lnSpc>
                <a:spcPct val="100000"/>
              </a:lnSpc>
              <a:tabLst>
                <a:tab algn="l" pos="0"/>
              </a:tabLst>
            </a:pPr>
            <a:endParaRPr b="0" lang="en-US" sz="2400" strike="noStrike" u="none">
              <a:solidFill>
                <a:srgbClr val="000000"/>
              </a:solidFill>
              <a:effectLst/>
              <a:uFillTx/>
              <a:latin typeface="Arial"/>
            </a:endParaRPr>
          </a:p>
          <a:p>
            <a:pPr marL="457200" indent="-380880" algn="just">
              <a:lnSpc>
                <a:spcPct val="100000"/>
              </a:lnSpc>
              <a:buClr>
                <a:srgbClr val="000000"/>
              </a:buClr>
              <a:buFont typeface="Arial"/>
              <a:buChar char="●"/>
              <a:tabLst>
                <a:tab algn="l" pos="0"/>
              </a:tabLst>
            </a:pPr>
            <a:r>
              <a:rPr b="1" lang="en-US" sz="2000" strike="noStrike" u="none">
                <a:solidFill>
                  <a:schemeClr val="dk1"/>
                </a:solidFill>
                <a:effectLst/>
                <a:uFillTx/>
                <a:latin typeface="Times New Roman"/>
                <a:ea typeface="Times New Roman"/>
              </a:rPr>
              <a:t>Health Hazards</a:t>
            </a:r>
            <a:r>
              <a:rPr b="0" lang="en-US" sz="2000" strike="noStrike" u="none">
                <a:solidFill>
                  <a:schemeClr val="dk1"/>
                </a:solidFill>
                <a:effectLst/>
                <a:uFillTx/>
                <a:latin typeface="Times New Roman"/>
                <a:ea typeface="Times New Roman"/>
              </a:rPr>
              <a:t>: Long hours in traffic expose children to pollution, injuries, and fatigue.</a:t>
            </a:r>
            <a:endParaRPr b="0" lang="en-US" sz="2000" strike="noStrike" u="none">
              <a:solidFill>
                <a:srgbClr val="000000"/>
              </a:solidFill>
              <a:effectLst/>
              <a:uFillTx/>
              <a:latin typeface="Arial"/>
            </a:endParaRPr>
          </a:p>
          <a:p>
            <a:pPr marL="457200" algn="just">
              <a:lnSpc>
                <a:spcPct val="100000"/>
              </a:lnSpc>
              <a:tabLst>
                <a:tab algn="l" pos="0"/>
              </a:tabLst>
            </a:pPr>
            <a:endParaRPr b="0" lang="en-US" sz="2400" strike="noStrike" u="none">
              <a:solidFill>
                <a:srgbClr val="000000"/>
              </a:solidFill>
              <a:effectLst/>
              <a:uFillTx/>
              <a:latin typeface="Arial"/>
            </a:endParaRPr>
          </a:p>
          <a:p>
            <a:pPr marL="457200" indent="-380880" algn="just">
              <a:lnSpc>
                <a:spcPct val="100000"/>
              </a:lnSpc>
              <a:buClr>
                <a:srgbClr val="000000"/>
              </a:buClr>
              <a:buFont typeface="Arial"/>
              <a:buChar char="●"/>
              <a:tabLst>
                <a:tab algn="l" pos="0"/>
              </a:tabLst>
            </a:pPr>
            <a:r>
              <a:rPr b="1" lang="en-US" sz="2000" strike="noStrike" u="none">
                <a:solidFill>
                  <a:schemeClr val="dk1"/>
                </a:solidFill>
                <a:effectLst/>
                <a:uFillTx/>
                <a:latin typeface="Times New Roman"/>
                <a:ea typeface="Times New Roman"/>
              </a:rPr>
              <a:t>Lack of Awareness</a:t>
            </a:r>
            <a:r>
              <a:rPr b="0" lang="en-US" sz="2000" strike="noStrike" u="none">
                <a:solidFill>
                  <a:schemeClr val="dk1"/>
                </a:solidFill>
                <a:effectLst/>
                <a:uFillTx/>
                <a:latin typeface="Times New Roman"/>
                <a:ea typeface="Times New Roman"/>
              </a:rPr>
              <a:t>: Authorities and NGOs may not know high-risk locations or frequency of child vending.</a:t>
            </a:r>
            <a:endParaRPr b="0" lang="en-US" sz="2000" strike="noStrike" u="none">
              <a:solidFill>
                <a:srgbClr val="000000"/>
              </a:solidFill>
              <a:effectLst/>
              <a:uFillTx/>
              <a:latin typeface="Arial"/>
            </a:endParaRPr>
          </a:p>
          <a:p>
            <a:pPr algn="just">
              <a:lnSpc>
                <a:spcPct val="150000"/>
              </a:lnSpc>
              <a:tabLst>
                <a:tab algn="l" pos="0"/>
              </a:tabLst>
            </a:pPr>
            <a:endParaRPr b="0" lang="en-US" sz="2400" strike="noStrike" u="none">
              <a:solidFill>
                <a:srgbClr val="000000"/>
              </a:solidFill>
              <a:effectLst/>
              <a:uFillTx/>
              <a:latin typeface="Arial"/>
            </a:endParaRPr>
          </a:p>
          <a:p>
            <a:pPr>
              <a:lnSpc>
                <a:spcPct val="150000"/>
              </a:lnSpc>
              <a:tabLst>
                <a:tab algn="l" pos="0"/>
              </a:tabLst>
            </a:pPr>
            <a:endParaRPr b="0" lang="en-US" sz="2100" strike="noStrike" u="none">
              <a:solidFill>
                <a:srgbClr val="000000"/>
              </a:solidFill>
              <a:effectLst/>
              <a:uFillTx/>
              <a:latin typeface="Arial"/>
            </a:endParaRPr>
          </a:p>
        </p:txBody>
      </p:sp>
      <p:sp>
        <p:nvSpPr>
          <p:cNvPr id="221" name="PlaceHolder 1"/>
          <p:cNvSpPr>
            <a:spLocks noGrp="1"/>
          </p:cNvSpPr>
          <p:nvPr>
            <p:ph type="sldNum" idx="62"/>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7F61795E-BFFC-472A-8CD2-27D2C8007CBC}"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PlaceHolder 1"/>
          <p:cNvSpPr>
            <a:spLocks noGrp="1"/>
          </p:cNvSpPr>
          <p:nvPr>
            <p:ph/>
          </p:nvPr>
        </p:nvSpPr>
        <p:spPr>
          <a:xfrm>
            <a:off x="347040" y="971640"/>
            <a:ext cx="8229240" cy="4525560"/>
          </a:xfrm>
          <a:prstGeom prst="rect">
            <a:avLst/>
          </a:prstGeom>
          <a:noFill/>
          <a:ln w="0">
            <a:noFill/>
          </a:ln>
        </p:spPr>
        <p:txBody>
          <a:bodyPr lIns="91440" rIns="91440" tIns="45720" bIns="45720" anchor="t">
            <a:noAutofit/>
          </a:bodyPr>
          <a:p>
            <a:pPr marL="114480" indent="0" algn="just">
              <a:lnSpc>
                <a:spcPct val="150000"/>
              </a:lnSpc>
              <a:buNone/>
              <a:tabLst>
                <a:tab algn="l" pos="0"/>
              </a:tabLst>
            </a:pPr>
            <a:endParaRPr b="0" lang="en-US" sz="2400" strike="noStrike" u="none">
              <a:solidFill>
                <a:srgbClr val="000000"/>
              </a:solidFill>
              <a:effectLst/>
              <a:uFillTx/>
              <a:latin typeface="Arial"/>
            </a:endParaRPr>
          </a:p>
          <a:p>
            <a:pPr marL="114480" indent="0" algn="just">
              <a:lnSpc>
                <a:spcPct val="150000"/>
              </a:lnSpc>
              <a:spcBef>
                <a:spcPts val="1191"/>
              </a:spcBef>
              <a:spcAft>
                <a:spcPts val="992"/>
              </a:spcAft>
              <a:buNone/>
              <a:tabLst>
                <a:tab algn="l" pos="0"/>
              </a:tabLst>
            </a:pPr>
            <a:r>
              <a:rPr b="0" lang="en-US" sz="2000" strike="noStrike" u="none">
                <a:solidFill>
                  <a:srgbClr val="000000"/>
                </a:solidFill>
                <a:effectLst/>
                <a:uFillTx/>
                <a:latin typeface="Times New Roman"/>
                <a:ea typeface="Times New Roman"/>
              </a:rPr>
              <a:t>“In India, a significant number of children are forced into street vending at traffic signals, exposing them to traffic accidents, harassment, exploitation, and unsafe working conditions. Current mechanisms rely primarily on manual reporting or helplines, which are often slow, lack real-time monitoring, and fail to provide actionable, data-driven insights. As a result, these vulnerable children frequently go without timely protection or intervention, highlighting the urgent need for an automated, intelligent system to ensure their safety and well-being”</a:t>
            </a:r>
            <a:endParaRPr b="0" lang="en-US" sz="2000" strike="noStrike" u="none">
              <a:solidFill>
                <a:srgbClr val="000000"/>
              </a:solidFill>
              <a:effectLst/>
              <a:uFillTx/>
              <a:latin typeface="Arial"/>
            </a:endParaRPr>
          </a:p>
          <a:p>
            <a:pPr marL="365760" indent="-139320" algn="just">
              <a:lnSpc>
                <a:spcPct val="100000"/>
              </a:lnSpc>
              <a:spcBef>
                <a:spcPts val="700"/>
              </a:spcBef>
              <a:buNone/>
              <a:tabLst>
                <a:tab algn="l" pos="0"/>
              </a:tabLst>
            </a:pPr>
            <a:endParaRPr b="0" lang="en-US" sz="2700" strike="noStrike" u="none">
              <a:solidFill>
                <a:srgbClr val="000000"/>
              </a:solidFill>
              <a:effectLst/>
              <a:uFillTx/>
              <a:latin typeface="Arial"/>
            </a:endParaRPr>
          </a:p>
        </p:txBody>
      </p:sp>
      <p:sp>
        <p:nvSpPr>
          <p:cNvPr id="223" name="PlaceHolder 2"/>
          <p:cNvSpPr>
            <a:spLocks noGrp="1"/>
          </p:cNvSpPr>
          <p:nvPr>
            <p:ph type="title"/>
          </p:nvPr>
        </p:nvSpPr>
        <p:spPr>
          <a:xfrm>
            <a:off x="234360" y="-23040"/>
            <a:ext cx="8229240" cy="1372680"/>
          </a:xfrm>
          <a:prstGeom prst="rect">
            <a:avLst/>
          </a:prstGeom>
          <a:noFill/>
          <a:ln w="0">
            <a:noFill/>
          </a:ln>
        </p:spPr>
        <p:txBody>
          <a:bodyPr lIns="91440" rIns="91440" tIns="45720" bIns="45720" anchor="ctr">
            <a:noAutofit/>
          </a:bodyPr>
          <a:p>
            <a:pPr indent="0">
              <a:lnSpc>
                <a:spcPct val="100000"/>
              </a:lnSpc>
              <a:buNone/>
              <a:tabLst>
                <a:tab algn="l" pos="0"/>
              </a:tabLst>
            </a:pPr>
            <a:r>
              <a:rPr b="1" lang="en-US" sz="2800" strike="noStrike" u="none">
                <a:solidFill>
                  <a:schemeClr val="dk1"/>
                </a:solidFill>
                <a:effectLst/>
                <a:uFillTx/>
                <a:latin typeface="Times New Roman"/>
                <a:ea typeface="Times New Roman"/>
              </a:rPr>
              <a:t>Problem Statement</a:t>
            </a:r>
            <a:endParaRPr b="0" lang="en-US" sz="2800" strike="noStrike" u="none">
              <a:solidFill>
                <a:srgbClr val="000000"/>
              </a:solidFill>
              <a:effectLst/>
              <a:uFillTx/>
              <a:latin typeface="Arial"/>
            </a:endParaRPr>
          </a:p>
        </p:txBody>
      </p:sp>
      <p:sp>
        <p:nvSpPr>
          <p:cNvPr id="224" name="Google Shape;192;p24"/>
          <p:cNvSpPr/>
          <p:nvPr/>
        </p:nvSpPr>
        <p:spPr>
          <a:xfrm>
            <a:off x="4380120" y="6408000"/>
            <a:ext cx="2350440" cy="364680"/>
          </a:xfrm>
          <a:prstGeom prst="rect">
            <a:avLst/>
          </a:prstGeom>
          <a:noFill/>
          <a:ln w="0">
            <a:noFill/>
          </a:ln>
        </p:spPr>
        <p:style>
          <a:lnRef idx="0"/>
          <a:fillRef idx="0"/>
          <a:effectRef idx="0"/>
          <a:fontRef idx="minor"/>
        </p:style>
        <p:txBody>
          <a:bodyPr anchor="b">
            <a:noAutofit/>
          </a:bodyPr>
          <a:p>
            <a:endParaRPr b="0" lang="en-US" sz="1400" strike="noStrike" u="none">
              <a:solidFill>
                <a:srgbClr val="000000"/>
              </a:solidFill>
              <a:effectLst/>
              <a:uFillTx/>
              <a:latin typeface="Arial"/>
            </a:endParaRPr>
          </a:p>
        </p:txBody>
      </p:sp>
      <p:sp>
        <p:nvSpPr>
          <p:cNvPr id="225" name="PlaceHolder 3"/>
          <p:cNvSpPr>
            <a:spLocks noGrp="1"/>
          </p:cNvSpPr>
          <p:nvPr>
            <p:ph type="sldNum" idx="63"/>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2299B7F0-E010-4F4F-9DC7-F104D2464269}"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26" name="PlaceHolder 1"/>
          <p:cNvSpPr>
            <a:spLocks noGrp="1"/>
          </p:cNvSpPr>
          <p:nvPr>
            <p:ph type="title"/>
          </p:nvPr>
        </p:nvSpPr>
        <p:spPr>
          <a:xfrm>
            <a:off x="457200" y="274680"/>
            <a:ext cx="8229240" cy="201600"/>
          </a:xfrm>
          <a:prstGeom prst="rect">
            <a:avLst/>
          </a:prstGeom>
          <a:noFill/>
          <a:ln w="0">
            <a:noFill/>
          </a:ln>
        </p:spPr>
        <p:txBody>
          <a:bodyPr lIns="91440" rIns="91440" tIns="45720" bIns="45720" anchor="ctr">
            <a:noAutofit/>
          </a:bodyPr>
          <a:p>
            <a:pPr indent="0">
              <a:lnSpc>
                <a:spcPct val="100000"/>
              </a:lnSpc>
              <a:buNone/>
              <a:tabLst>
                <a:tab algn="l" pos="0"/>
              </a:tabLst>
            </a:pPr>
            <a:r>
              <a:rPr b="1" lang="en-US" sz="4100" strike="noStrike" u="none">
                <a:solidFill>
                  <a:srgbClr val="464646"/>
                </a:solidFill>
                <a:effectLst/>
                <a:uFillTx/>
                <a:latin typeface="Lucida Sans"/>
                <a:ea typeface="Lucida Sans"/>
              </a:rPr>
              <a:t>           </a:t>
            </a:r>
            <a:endParaRPr b="0" lang="en-US" sz="4100" strike="noStrike" u="none">
              <a:solidFill>
                <a:srgbClr val="000000"/>
              </a:solidFill>
              <a:effectLst/>
              <a:uFillTx/>
              <a:latin typeface="Arial"/>
            </a:endParaRPr>
          </a:p>
        </p:txBody>
      </p:sp>
      <p:sp>
        <p:nvSpPr>
          <p:cNvPr id="227" name="Google Shape;200;p25"/>
          <p:cNvSpPr/>
          <p:nvPr/>
        </p:nvSpPr>
        <p:spPr>
          <a:xfrm>
            <a:off x="565920" y="386640"/>
            <a:ext cx="7881840" cy="813960"/>
          </a:xfrm>
          <a:custGeom>
            <a:avLst/>
            <a:gdLst>
              <a:gd name="textAreaLeft" fmla="*/ 0 w 7881840"/>
              <a:gd name="textAreaRight" fmla="*/ 7882200 w 7881840"/>
              <a:gd name="textAreaTop" fmla="*/ 0 h 813960"/>
              <a:gd name="textAreaBottom" fmla="*/ 814320 h 813960"/>
            </a:gdLst>
            <a:ahLst/>
            <a:cxnLst/>
            <a:rect l="textAreaLeft" t="textAreaTop" r="textAreaRight" b="textAreaBottom"/>
            <a:pathLst>
              <a:path w="21600" h="21600">
                <a:moveTo>
                  <a:pt x="0" y="0"/>
                </a:moveTo>
                <a:lnTo>
                  <a:pt x="21600" y="0"/>
                </a:lnTo>
                <a:lnTo>
                  <a:pt x="21600" y="21600"/>
                </a:lnTo>
                <a:lnTo>
                  <a:pt x="0" y="21600"/>
                </a:lnTo>
                <a:lnTo>
                  <a:pt x="0" y="0"/>
                </a:lnTo>
                <a:close/>
              </a:path>
            </a:pathLst>
          </a:custGeom>
          <a:noFill/>
          <a:ln w="0">
            <a:noFill/>
          </a:ln>
        </p:spPr>
        <p:style>
          <a:lnRef idx="0"/>
          <a:fillRef idx="0"/>
          <a:effectRef idx="0"/>
          <a:fontRef idx="minor"/>
        </p:style>
        <p:txBody>
          <a:bodyPr lIns="90000" rIns="90000" tIns="45000" bIns="45000" anchor="t">
            <a:noAutofit/>
          </a:bodyPr>
          <a:p>
            <a:pPr>
              <a:lnSpc>
                <a:spcPct val="100000"/>
              </a:lnSpc>
              <a:tabLst>
                <a:tab algn="l" pos="0"/>
              </a:tabLst>
            </a:pPr>
            <a:r>
              <a:rPr b="1" lang="en-US" sz="2800" strike="noStrike" u="none">
                <a:solidFill>
                  <a:schemeClr val="dk1"/>
                </a:solidFill>
                <a:effectLst/>
                <a:uFillTx/>
                <a:latin typeface="Times New Roman"/>
                <a:ea typeface="Times New Roman"/>
              </a:rPr>
              <a:t>Proposed System</a:t>
            </a:r>
            <a:endParaRPr b="0" lang="en-US" sz="2800" strike="noStrike" u="none">
              <a:solidFill>
                <a:srgbClr val="000000"/>
              </a:solidFill>
              <a:effectLst/>
              <a:uFillTx/>
              <a:latin typeface="Arial"/>
            </a:endParaRPr>
          </a:p>
          <a:p>
            <a:pPr>
              <a:lnSpc>
                <a:spcPct val="150000"/>
              </a:lnSpc>
              <a:tabLst>
                <a:tab algn="l" pos="0"/>
              </a:tabLst>
            </a:pPr>
            <a:endParaRPr b="0" lang="en-US" sz="2400" strike="noStrike" u="none">
              <a:solidFill>
                <a:srgbClr val="000000"/>
              </a:solidFill>
              <a:effectLst/>
              <a:uFillTx/>
              <a:latin typeface="Arial"/>
            </a:endParaRPr>
          </a:p>
          <a:p>
            <a:pPr algn="just">
              <a:lnSpc>
                <a:spcPct val="150000"/>
              </a:lnSpc>
              <a:spcBef>
                <a:spcPts val="1191"/>
              </a:spcBef>
              <a:spcAft>
                <a:spcPts val="992"/>
              </a:spcAft>
              <a:tabLst>
                <a:tab algn="l" pos="0"/>
              </a:tabLst>
            </a:pPr>
            <a:r>
              <a:rPr b="0" lang="en-US" sz="2000" strike="noStrike" u="none">
                <a:solidFill>
                  <a:schemeClr val="dk1"/>
                </a:solidFill>
                <a:effectLst/>
                <a:uFillTx/>
                <a:latin typeface="Times New Roman"/>
                <a:ea typeface="Times New Roman"/>
              </a:rPr>
              <a:t>The proposed system is an AI-driven solution that leverages CCTV footage to detect children engaged in street vending at traffic signals in real time. It identifies recurring locations as hotspots, monitors the number of children present in each area, and automatically notifies nearby NGOs to enable timely intervention, protection, and support. By combining real-time monitoring with data-driven insights, the system facilitates proactive child welfare measures while maintaining strict ethical standards and safeguarding privacy.</a:t>
            </a:r>
            <a:endParaRPr b="0" lang="en-US" sz="2000" strike="noStrike" u="none">
              <a:solidFill>
                <a:srgbClr val="000000"/>
              </a:solidFill>
              <a:effectLst/>
              <a:uFillTx/>
              <a:latin typeface="Arial"/>
            </a:endParaRPr>
          </a:p>
          <a:p>
            <a:pPr>
              <a:lnSpc>
                <a:spcPct val="150000"/>
              </a:lnSpc>
              <a:spcBef>
                <a:spcPts val="1191"/>
              </a:spcBef>
              <a:spcAft>
                <a:spcPts val="992"/>
              </a:spcAft>
              <a:tabLst>
                <a:tab algn="l" pos="0"/>
              </a:tabLst>
            </a:pPr>
            <a:endParaRPr b="0" lang="en-US" sz="1400" strike="noStrike" u="none">
              <a:solidFill>
                <a:srgbClr val="000000"/>
              </a:solidFill>
              <a:effectLst/>
              <a:uFillTx/>
              <a:latin typeface="Arial"/>
            </a:endParaRPr>
          </a:p>
          <a:p>
            <a:pPr marL="343080" indent="-216000">
              <a:lnSpc>
                <a:spcPct val="100000"/>
              </a:lnSpc>
              <a:tabLst>
                <a:tab algn="l" pos="0"/>
              </a:tabLst>
            </a:pPr>
            <a:endParaRPr b="0" lang="en-US" sz="2000" strike="noStrike" u="none">
              <a:solidFill>
                <a:srgbClr val="000000"/>
              </a:solidFill>
              <a:effectLst/>
              <a:uFillTx/>
              <a:latin typeface="Arial"/>
            </a:endParaRPr>
          </a:p>
          <a:p>
            <a:pPr>
              <a:lnSpc>
                <a:spcPct val="100000"/>
              </a:lnSpc>
              <a:tabLst>
                <a:tab algn="l" pos="0"/>
              </a:tabLst>
            </a:pPr>
            <a:endParaRPr b="0" lang="en-US" sz="2000" strike="noStrike" u="none">
              <a:solidFill>
                <a:srgbClr val="000000"/>
              </a:solidFill>
              <a:effectLst/>
              <a:uFillTx/>
              <a:latin typeface="Arial"/>
            </a:endParaRPr>
          </a:p>
          <a:p>
            <a:pPr>
              <a:lnSpc>
                <a:spcPct val="100000"/>
              </a:lnSpc>
              <a:tabLst>
                <a:tab algn="l" pos="0"/>
              </a:tabLst>
            </a:pPr>
            <a:endParaRPr b="0" lang="en-US" sz="2000" strike="noStrike" u="none">
              <a:solidFill>
                <a:srgbClr val="000000"/>
              </a:solidFill>
              <a:effectLst/>
              <a:uFillTx/>
              <a:latin typeface="Arial"/>
            </a:endParaRPr>
          </a:p>
          <a:p>
            <a:pPr>
              <a:lnSpc>
                <a:spcPct val="100000"/>
              </a:lnSpc>
              <a:tabLst>
                <a:tab algn="l" pos="0"/>
              </a:tabLst>
            </a:pPr>
            <a:endParaRPr b="0" lang="en-US" sz="2000" strike="noStrike" u="none">
              <a:solidFill>
                <a:srgbClr val="000000"/>
              </a:solidFill>
              <a:effectLst/>
              <a:uFillTx/>
              <a:latin typeface="Arial"/>
            </a:endParaRPr>
          </a:p>
          <a:p>
            <a:pPr>
              <a:lnSpc>
                <a:spcPct val="100000"/>
              </a:lnSpc>
              <a:tabLst>
                <a:tab algn="l" pos="0"/>
              </a:tabLst>
            </a:pPr>
            <a:endParaRPr b="0" lang="en-US" sz="2000" strike="noStrike" u="none">
              <a:solidFill>
                <a:srgbClr val="000000"/>
              </a:solidFill>
              <a:effectLst/>
              <a:uFillTx/>
              <a:latin typeface="Arial"/>
            </a:endParaRPr>
          </a:p>
          <a:p>
            <a:pPr>
              <a:lnSpc>
                <a:spcPct val="100000"/>
              </a:lnSpc>
              <a:tabLst>
                <a:tab algn="l" pos="0"/>
              </a:tabLst>
            </a:pPr>
            <a:endParaRPr b="0" lang="en-US" sz="2000" strike="noStrike" u="none">
              <a:solidFill>
                <a:srgbClr val="000000"/>
              </a:solidFill>
              <a:effectLst/>
              <a:uFillTx/>
              <a:latin typeface="Arial"/>
            </a:endParaRPr>
          </a:p>
          <a:p>
            <a:pPr>
              <a:lnSpc>
                <a:spcPct val="100000"/>
              </a:lnSpc>
              <a:tabLst>
                <a:tab algn="l" pos="0"/>
              </a:tabLst>
            </a:pPr>
            <a:endParaRPr b="0" lang="en-US" sz="2000" strike="noStrike" u="none">
              <a:solidFill>
                <a:srgbClr val="000000"/>
              </a:solidFill>
              <a:effectLst/>
              <a:uFillTx/>
              <a:latin typeface="Arial"/>
            </a:endParaRPr>
          </a:p>
          <a:p>
            <a:pPr>
              <a:lnSpc>
                <a:spcPct val="100000"/>
              </a:lnSpc>
              <a:tabLst>
                <a:tab algn="l" pos="0"/>
              </a:tabLst>
            </a:pPr>
            <a:endParaRPr b="0" lang="en-US" sz="2000" strike="noStrike" u="none">
              <a:solidFill>
                <a:srgbClr val="000000"/>
              </a:solidFill>
              <a:effectLst/>
              <a:uFillTx/>
              <a:latin typeface="Arial"/>
            </a:endParaRPr>
          </a:p>
          <a:p>
            <a:pPr>
              <a:lnSpc>
                <a:spcPct val="100000"/>
              </a:lnSpc>
              <a:tabLst>
                <a:tab algn="l" pos="0"/>
              </a:tabLst>
            </a:pPr>
            <a:endParaRPr b="0" lang="en-US" sz="2400" strike="noStrike" u="none">
              <a:solidFill>
                <a:srgbClr val="000000"/>
              </a:solidFill>
              <a:effectLst/>
              <a:uFillTx/>
              <a:latin typeface="Arial"/>
            </a:endParaRPr>
          </a:p>
        </p:txBody>
      </p:sp>
      <p:sp>
        <p:nvSpPr>
          <p:cNvPr id="228" name="Google Shape;201;p25"/>
          <p:cNvSpPr/>
          <p:nvPr/>
        </p:nvSpPr>
        <p:spPr>
          <a:xfrm>
            <a:off x="4380120" y="6408000"/>
            <a:ext cx="2350440" cy="364680"/>
          </a:xfrm>
          <a:prstGeom prst="rect">
            <a:avLst/>
          </a:prstGeom>
          <a:noFill/>
          <a:ln w="0">
            <a:noFill/>
          </a:ln>
        </p:spPr>
        <p:style>
          <a:lnRef idx="0"/>
          <a:fillRef idx="0"/>
          <a:effectRef idx="0"/>
          <a:fontRef idx="minor"/>
        </p:style>
        <p:txBody>
          <a:bodyPr anchor="b">
            <a:noAutofit/>
          </a:bodyPr>
          <a:p>
            <a:endParaRPr b="0" lang="en-US" sz="1400" strike="noStrike" u="none">
              <a:solidFill>
                <a:srgbClr val="000000"/>
              </a:solidFill>
              <a:effectLst/>
              <a:uFillTx/>
              <a:latin typeface="Arial"/>
            </a:endParaRPr>
          </a:p>
        </p:txBody>
      </p:sp>
      <p:sp>
        <p:nvSpPr>
          <p:cNvPr id="229" name="PlaceHolder 2"/>
          <p:cNvSpPr>
            <a:spLocks noGrp="1"/>
          </p:cNvSpPr>
          <p:nvPr>
            <p:ph type="sldNum" idx="64"/>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FBA057EB-B714-4AE2-A42D-8567A36104D4}"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Google Shape;207;p26"/>
          <p:cNvSpPr/>
          <p:nvPr/>
        </p:nvSpPr>
        <p:spPr>
          <a:xfrm>
            <a:off x="251640" y="44640"/>
            <a:ext cx="8280720" cy="6237000"/>
          </a:xfrm>
          <a:prstGeom prst="rect">
            <a:avLst/>
          </a:prstGeom>
          <a:noFill/>
          <a:ln w="0">
            <a:noFill/>
          </a:ln>
        </p:spPr>
        <p:style>
          <a:lnRef idx="0"/>
          <a:fillRef idx="0"/>
          <a:effectRef idx="0"/>
          <a:fontRef idx="minor"/>
        </p:style>
        <p:txBody>
          <a:bodyPr anchor="t">
            <a:spAutoFit/>
          </a:bodyPr>
          <a:p>
            <a:pPr>
              <a:lnSpc>
                <a:spcPct val="150000"/>
              </a:lnSpc>
              <a:tabLst>
                <a:tab algn="l" pos="0"/>
              </a:tabLst>
            </a:pPr>
            <a:r>
              <a:rPr b="1" lang="en-US" sz="2600" strike="noStrike" u="none">
                <a:solidFill>
                  <a:srgbClr val="000000"/>
                </a:solidFill>
                <a:effectLst/>
                <a:uFillTx/>
                <a:latin typeface="Times New Roman"/>
                <a:ea typeface="Times New Roman"/>
              </a:rPr>
              <a:t>Input:</a:t>
            </a:r>
            <a:endParaRPr b="0" lang="en-US" sz="2600" strike="noStrike" u="none">
              <a:solidFill>
                <a:srgbClr val="000000"/>
              </a:solidFill>
              <a:effectLst/>
              <a:uFillTx/>
              <a:latin typeface="Arial"/>
            </a:endParaRPr>
          </a:p>
          <a:p>
            <a:pPr marL="343080" indent="-343080" algn="just">
              <a:lnSpc>
                <a:spcPct val="150000"/>
              </a:lnSpc>
              <a:spcBef>
                <a:spcPts val="1191"/>
              </a:spcBef>
              <a:spcAft>
                <a:spcPts val="992"/>
              </a:spcAft>
              <a:buClr>
                <a:srgbClr val="000000"/>
              </a:buClr>
              <a:buFont typeface="Arial"/>
              <a:buChar char="•"/>
              <a:tabLst>
                <a:tab algn="l" pos="0"/>
              </a:tabLst>
            </a:pPr>
            <a:r>
              <a:rPr b="0" lang="en-US" sz="2000" strike="noStrike" u="none">
                <a:solidFill>
                  <a:srgbClr val="000000"/>
                </a:solidFill>
                <a:effectLst/>
                <a:uFillTx/>
                <a:latin typeface="Times New Roman"/>
                <a:ea typeface="Times New Roman"/>
              </a:rPr>
              <a:t>Real-time video feeds or CCTV footage from public areas and marketplaces.</a:t>
            </a:r>
            <a:endParaRPr b="0" lang="en-US" sz="2000" strike="noStrike" u="none">
              <a:solidFill>
                <a:srgbClr val="000000"/>
              </a:solidFill>
              <a:effectLst/>
              <a:uFillTx/>
              <a:latin typeface="Arial"/>
            </a:endParaRPr>
          </a:p>
          <a:p>
            <a:pPr marL="343080" indent="-343080" algn="just">
              <a:lnSpc>
                <a:spcPct val="150000"/>
              </a:lnSpc>
              <a:spcBef>
                <a:spcPts val="1191"/>
              </a:spcBef>
              <a:spcAft>
                <a:spcPts val="992"/>
              </a:spcAft>
              <a:buClr>
                <a:srgbClr val="000000"/>
              </a:buClr>
              <a:buFont typeface="Arial"/>
              <a:buChar char="•"/>
              <a:tabLst>
                <a:tab algn="l" pos="0"/>
              </a:tabLst>
            </a:pPr>
            <a:r>
              <a:rPr b="0" lang="en-US" sz="2000" strike="noStrike" u="none">
                <a:solidFill>
                  <a:srgbClr val="000000"/>
                </a:solidFill>
                <a:effectLst/>
                <a:uFillTx/>
                <a:latin typeface="Times New Roman"/>
                <a:ea typeface="Times New Roman"/>
              </a:rPr>
              <a:t>Each frame extracted from the video acts as input to the deep learning model.</a:t>
            </a:r>
            <a:endParaRPr b="0" lang="en-US" sz="2000" strike="noStrike" u="none">
              <a:solidFill>
                <a:srgbClr val="000000"/>
              </a:solidFill>
              <a:effectLst/>
              <a:uFillTx/>
              <a:latin typeface="Arial"/>
            </a:endParaRPr>
          </a:p>
          <a:p>
            <a:pPr marL="343080" indent="-343080" algn="just">
              <a:lnSpc>
                <a:spcPct val="150000"/>
              </a:lnSpc>
              <a:spcBef>
                <a:spcPts val="1191"/>
              </a:spcBef>
              <a:spcAft>
                <a:spcPts val="992"/>
              </a:spcAft>
              <a:buClr>
                <a:srgbClr val="000000"/>
              </a:buClr>
              <a:buFont typeface="Arial"/>
              <a:buChar char="•"/>
              <a:tabLst>
                <a:tab algn="l" pos="0"/>
              </a:tabLst>
            </a:pPr>
            <a:r>
              <a:rPr b="0" lang="en-US" sz="2000" strike="noStrike" u="none">
                <a:solidFill>
                  <a:srgbClr val="000000"/>
                </a:solidFill>
                <a:effectLst/>
                <a:uFillTx/>
                <a:latin typeface="Times New Roman"/>
                <a:ea typeface="Times New Roman"/>
              </a:rPr>
              <a:t>The system uses object detection and human action recognition techniques (based on HAREDNet architecture) to identify human subjects and their actions.</a:t>
            </a:r>
            <a:endParaRPr b="0" lang="en-US" sz="2000" strike="noStrike" u="none">
              <a:solidFill>
                <a:srgbClr val="000000"/>
              </a:solidFill>
              <a:effectLst/>
              <a:uFillTx/>
              <a:latin typeface="Arial"/>
            </a:endParaRPr>
          </a:p>
          <a:p>
            <a:pPr marL="343080" indent="-343080" algn="just">
              <a:lnSpc>
                <a:spcPct val="150000"/>
              </a:lnSpc>
              <a:spcBef>
                <a:spcPts val="1191"/>
              </a:spcBef>
              <a:spcAft>
                <a:spcPts val="992"/>
              </a:spcAft>
              <a:buClr>
                <a:srgbClr val="000000"/>
              </a:buClr>
              <a:buFont typeface="Arial"/>
              <a:buChar char="•"/>
              <a:tabLst>
                <a:tab algn="l" pos="0"/>
              </a:tabLst>
            </a:pPr>
            <a:r>
              <a:rPr b="0" lang="en-US" sz="2000" strike="noStrike" u="none">
                <a:solidFill>
                  <a:srgbClr val="000000"/>
                </a:solidFill>
                <a:effectLst/>
                <a:uFillTx/>
                <a:latin typeface="Times New Roman"/>
                <a:ea typeface="Times New Roman"/>
              </a:rPr>
              <a:t>The facial region of detected children is further analyzed using age estimation models (based on modified Wide ResNet) to determine if the person is a child (below 18 years).</a:t>
            </a:r>
            <a:endParaRPr b="0" lang="en-US" sz="2000" strike="noStrike" u="none">
              <a:solidFill>
                <a:srgbClr val="000000"/>
              </a:solidFill>
              <a:effectLst/>
              <a:uFillTx/>
              <a:latin typeface="Arial"/>
            </a:endParaRPr>
          </a:p>
        </p:txBody>
      </p:sp>
      <p:sp>
        <p:nvSpPr>
          <p:cNvPr id="231" name="PlaceHolder 1"/>
          <p:cNvSpPr>
            <a:spLocks noGrp="1"/>
          </p:cNvSpPr>
          <p:nvPr>
            <p:ph type="sldNum" idx="65"/>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B8F2713E-AE31-4FB6-83A5-C521154A5599}"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Google Shape;207;p 1"/>
          <p:cNvSpPr/>
          <p:nvPr/>
        </p:nvSpPr>
        <p:spPr>
          <a:xfrm>
            <a:off x="251640" y="44640"/>
            <a:ext cx="8280720" cy="6611760"/>
          </a:xfrm>
          <a:prstGeom prst="rect">
            <a:avLst/>
          </a:prstGeom>
          <a:noFill/>
          <a:ln w="0">
            <a:noFill/>
          </a:ln>
        </p:spPr>
        <p:style>
          <a:lnRef idx="0"/>
          <a:fillRef idx="0"/>
          <a:effectRef idx="0"/>
          <a:fontRef idx="minor"/>
        </p:style>
        <p:txBody>
          <a:bodyPr anchor="t">
            <a:spAutoFit/>
          </a:bodyPr>
          <a:p>
            <a:pPr>
              <a:lnSpc>
                <a:spcPct val="150000"/>
              </a:lnSpc>
              <a:tabLst>
                <a:tab algn="l" pos="0"/>
              </a:tabLst>
            </a:pPr>
            <a:r>
              <a:rPr b="1" lang="en-US" sz="2600" strike="noStrike" u="none">
                <a:solidFill>
                  <a:srgbClr val="000000"/>
                </a:solidFill>
                <a:effectLst/>
                <a:uFillTx/>
                <a:latin typeface="Times New Roman"/>
                <a:ea typeface="Times New Roman"/>
              </a:rPr>
              <a:t>Output</a:t>
            </a:r>
            <a:r>
              <a:rPr b="1" lang="en-US" sz="2600" strike="noStrike" u="none">
                <a:solidFill>
                  <a:srgbClr val="000000"/>
                </a:solidFill>
                <a:effectLst/>
                <a:uFillTx/>
                <a:latin typeface="Arial"/>
                <a:ea typeface="Arial"/>
              </a:rPr>
              <a:t>:</a:t>
            </a:r>
            <a:endParaRPr b="0" lang="en-US" sz="2600" strike="noStrike" u="none">
              <a:solidFill>
                <a:srgbClr val="000000"/>
              </a:solidFill>
              <a:effectLst/>
              <a:uFillTx/>
              <a:latin typeface="Arial"/>
            </a:endParaRPr>
          </a:p>
          <a:p>
            <a:pPr marL="343080" indent="-343080" algn="just">
              <a:lnSpc>
                <a:spcPct val="150000"/>
              </a:lnSpc>
              <a:spcBef>
                <a:spcPts val="1191"/>
              </a:spcBef>
              <a:spcAft>
                <a:spcPts val="992"/>
              </a:spcAft>
              <a:buClr>
                <a:srgbClr val="000000"/>
              </a:buClr>
              <a:buFont typeface="Arial"/>
              <a:buChar char="•"/>
              <a:tabLst>
                <a:tab algn="l" pos="0"/>
              </a:tabLst>
            </a:pPr>
            <a:r>
              <a:rPr b="0" lang="en-US" sz="2000" strike="noStrike" u="none">
                <a:solidFill>
                  <a:srgbClr val="000000"/>
                </a:solidFill>
                <a:effectLst/>
                <a:uFillTx/>
                <a:latin typeface="Times New Roman"/>
                <a:ea typeface="Times New Roman"/>
              </a:rPr>
              <a:t>Identification and classification of individuals in the video as child or adult.</a:t>
            </a:r>
            <a:endParaRPr b="0" lang="en-US" sz="2000" strike="noStrike" u="none">
              <a:solidFill>
                <a:srgbClr val="000000"/>
              </a:solidFill>
              <a:effectLst/>
              <a:uFillTx/>
              <a:latin typeface="Arial"/>
            </a:endParaRPr>
          </a:p>
          <a:p>
            <a:pPr marL="343080" indent="-343080" algn="just">
              <a:lnSpc>
                <a:spcPct val="150000"/>
              </a:lnSpc>
              <a:spcBef>
                <a:spcPts val="1191"/>
              </a:spcBef>
              <a:spcAft>
                <a:spcPts val="992"/>
              </a:spcAft>
              <a:buClr>
                <a:srgbClr val="000000"/>
              </a:buClr>
              <a:buFont typeface="Arial"/>
              <a:buChar char="•"/>
              <a:tabLst>
                <a:tab algn="l" pos="0"/>
              </a:tabLst>
            </a:pPr>
            <a:r>
              <a:rPr b="0" lang="en-US" sz="2000" strike="noStrike" u="none">
                <a:solidFill>
                  <a:srgbClr val="000000"/>
                </a:solidFill>
                <a:effectLst/>
                <a:uFillTx/>
                <a:latin typeface="Times New Roman"/>
                <a:ea typeface="Times New Roman"/>
              </a:rPr>
              <a:t>Detection of vending actions (e.g., selling goods, interacting with customers, handling items).</a:t>
            </a:r>
            <a:endParaRPr b="0" lang="en-US" sz="2000" strike="noStrike" u="none">
              <a:solidFill>
                <a:srgbClr val="000000"/>
              </a:solidFill>
              <a:effectLst/>
              <a:uFillTx/>
              <a:latin typeface="Arial"/>
            </a:endParaRPr>
          </a:p>
          <a:p>
            <a:pPr marL="343080" indent="-343080" algn="just">
              <a:lnSpc>
                <a:spcPct val="150000"/>
              </a:lnSpc>
              <a:spcBef>
                <a:spcPts val="1191"/>
              </a:spcBef>
              <a:spcAft>
                <a:spcPts val="992"/>
              </a:spcAft>
              <a:buClr>
                <a:srgbClr val="000000"/>
              </a:buClr>
              <a:buFont typeface="Arial"/>
              <a:buChar char="•"/>
              <a:tabLst>
                <a:tab algn="l" pos="0"/>
              </a:tabLst>
            </a:pPr>
            <a:r>
              <a:rPr b="0" lang="en-US" sz="2000" strike="noStrike" u="none">
                <a:solidFill>
                  <a:srgbClr val="000000"/>
                </a:solidFill>
                <a:effectLst/>
                <a:uFillTx/>
                <a:latin typeface="Times New Roman"/>
                <a:ea typeface="Times New Roman"/>
              </a:rPr>
              <a:t>Alert generation for suspected cases of child street vending with timestamp and location metadata.</a:t>
            </a:r>
            <a:endParaRPr b="0" lang="en-US" sz="2000" strike="noStrike" u="none">
              <a:solidFill>
                <a:srgbClr val="000000"/>
              </a:solidFill>
              <a:effectLst/>
              <a:uFillTx/>
              <a:latin typeface="Arial"/>
            </a:endParaRPr>
          </a:p>
          <a:p>
            <a:pPr marL="343080" indent="-343080" algn="just">
              <a:lnSpc>
                <a:spcPct val="150000"/>
              </a:lnSpc>
              <a:spcBef>
                <a:spcPts val="1191"/>
              </a:spcBef>
              <a:spcAft>
                <a:spcPts val="992"/>
              </a:spcAft>
              <a:buClr>
                <a:srgbClr val="000000"/>
              </a:buClr>
              <a:buFont typeface="Arial"/>
              <a:buChar char="•"/>
              <a:tabLst>
                <a:tab algn="l" pos="0"/>
              </a:tabLst>
            </a:pPr>
            <a:r>
              <a:rPr b="0" lang="en-US" sz="2000" strike="noStrike" u="none">
                <a:solidFill>
                  <a:srgbClr val="000000"/>
                </a:solidFill>
                <a:effectLst/>
                <a:uFillTx/>
                <a:latin typeface="Times New Roman"/>
                <a:ea typeface="Times New Roman"/>
              </a:rPr>
              <a:t>Optional dashboard showing:</a:t>
            </a:r>
            <a:endParaRPr b="0" lang="en-US" sz="2000" strike="noStrike" u="none">
              <a:solidFill>
                <a:srgbClr val="000000"/>
              </a:solidFill>
              <a:effectLst/>
              <a:uFillTx/>
              <a:latin typeface="Arial"/>
            </a:endParaRPr>
          </a:p>
          <a:p>
            <a:pPr lvl="2" marL="648000" indent="-216000" algn="just">
              <a:lnSpc>
                <a:spcPct val="150000"/>
              </a:lnSpc>
              <a:spcBef>
                <a:spcPts val="1191"/>
              </a:spcBef>
              <a:spcAft>
                <a:spcPts val="992"/>
              </a:spcAft>
              <a:buClr>
                <a:srgbClr val="000000"/>
              </a:buClr>
              <a:buSzPct val="45000"/>
              <a:buFont typeface="Wingdings" charset="2"/>
              <a:buChar char=""/>
              <a:tabLst>
                <a:tab algn="l" pos="0"/>
              </a:tabLst>
            </a:pPr>
            <a:r>
              <a:rPr b="0" lang="en-US" sz="2000" strike="noStrike" u="none">
                <a:solidFill>
                  <a:srgbClr val="000000"/>
                </a:solidFill>
                <a:effectLst/>
                <a:uFillTx/>
                <a:latin typeface="Times New Roman"/>
                <a:ea typeface="Times New Roman"/>
              </a:rPr>
              <a:t>Total number of detected children,</a:t>
            </a:r>
            <a:endParaRPr b="0" lang="en-US" sz="2000" strike="noStrike" u="none">
              <a:solidFill>
                <a:srgbClr val="000000"/>
              </a:solidFill>
              <a:effectLst/>
              <a:uFillTx/>
              <a:latin typeface="Arial"/>
            </a:endParaRPr>
          </a:p>
          <a:p>
            <a:pPr lvl="2" marL="648000" indent="-216000" algn="just">
              <a:lnSpc>
                <a:spcPct val="150000"/>
              </a:lnSpc>
              <a:spcBef>
                <a:spcPts val="1191"/>
              </a:spcBef>
              <a:spcAft>
                <a:spcPts val="992"/>
              </a:spcAft>
              <a:buClr>
                <a:srgbClr val="000000"/>
              </a:buClr>
              <a:buSzPct val="45000"/>
              <a:buFont typeface="Wingdings" charset="2"/>
              <a:buChar char=""/>
              <a:tabLst>
                <a:tab algn="l" pos="0"/>
              </a:tabLst>
            </a:pPr>
            <a:r>
              <a:rPr b="0" lang="en-US" sz="2000" strike="noStrike" u="none">
                <a:solidFill>
                  <a:srgbClr val="000000"/>
                </a:solidFill>
                <a:effectLst/>
                <a:uFillTx/>
                <a:latin typeface="Times New Roman"/>
                <a:ea typeface="Times New Roman"/>
              </a:rPr>
              <a:t>Identified child vendors,</a:t>
            </a:r>
            <a:endParaRPr b="0" lang="en-US" sz="2000" strike="noStrike" u="none">
              <a:solidFill>
                <a:srgbClr val="000000"/>
              </a:solidFill>
              <a:effectLst/>
              <a:uFillTx/>
              <a:latin typeface="Arial"/>
            </a:endParaRPr>
          </a:p>
          <a:p>
            <a:pPr lvl="2" marL="648000" indent="-216000" algn="just">
              <a:lnSpc>
                <a:spcPct val="150000"/>
              </a:lnSpc>
              <a:spcBef>
                <a:spcPts val="1191"/>
              </a:spcBef>
              <a:spcAft>
                <a:spcPts val="992"/>
              </a:spcAft>
              <a:buClr>
                <a:srgbClr val="000000"/>
              </a:buClr>
              <a:buSzPct val="45000"/>
              <a:buFont typeface="Wingdings" charset="2"/>
              <a:buChar char=""/>
              <a:tabLst>
                <a:tab algn="l" pos="0"/>
              </a:tabLst>
            </a:pPr>
            <a:r>
              <a:rPr b="0" lang="en-US" sz="2000" strike="noStrike" u="none">
                <a:solidFill>
                  <a:srgbClr val="000000"/>
                </a:solidFill>
                <a:effectLst/>
                <a:uFillTx/>
                <a:latin typeface="Times New Roman"/>
                <a:ea typeface="Times New Roman"/>
              </a:rPr>
              <a:t>Real-time alerts and logs for authorities or NGOs.</a:t>
            </a:r>
            <a:endParaRPr b="0" lang="en-US" sz="2000" strike="noStrike" u="none">
              <a:solidFill>
                <a:srgbClr val="000000"/>
              </a:solidFill>
              <a:effectLst/>
              <a:uFillTx/>
              <a:latin typeface="Arial"/>
            </a:endParaRPr>
          </a:p>
        </p:txBody>
      </p:sp>
      <p:sp>
        <p:nvSpPr>
          <p:cNvPr id="233" name="PlaceHolder 1"/>
          <p:cNvSpPr>
            <a:spLocks noGrp="1"/>
          </p:cNvSpPr>
          <p:nvPr>
            <p:ph type="sldNum" idx="66"/>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9C9D04D6-4222-4171-8802-6CC0A86DE70E}"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4" name="PlaceHolder 1"/>
          <p:cNvSpPr>
            <a:spLocks noGrp="1"/>
          </p:cNvSpPr>
          <p:nvPr>
            <p:ph type="sldNum" idx="67"/>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42482D59-5785-4933-A96E-A819BCF3F4C8}"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pic>
        <p:nvPicPr>
          <p:cNvPr id="235" name="Google Shape;214;p27" descr=""/>
          <p:cNvPicPr/>
          <p:nvPr/>
        </p:nvPicPr>
        <p:blipFill>
          <a:blip r:embed="rId1"/>
          <a:stretch/>
        </p:blipFill>
        <p:spPr>
          <a:xfrm>
            <a:off x="4707720" y="185760"/>
            <a:ext cx="4285080" cy="6357600"/>
          </a:xfrm>
          <a:prstGeom prst="rect">
            <a:avLst/>
          </a:prstGeom>
          <a:noFill/>
          <a:ln w="0">
            <a:noFill/>
          </a:ln>
        </p:spPr>
      </p:pic>
      <p:sp>
        <p:nvSpPr>
          <p:cNvPr id="236" name=""/>
          <p:cNvSpPr txBox="1"/>
          <p:nvPr/>
        </p:nvSpPr>
        <p:spPr>
          <a:xfrm>
            <a:off x="208080" y="94320"/>
            <a:ext cx="2441520" cy="527400"/>
          </a:xfrm>
          <a:prstGeom prst="rect">
            <a:avLst/>
          </a:prstGeom>
          <a:noFill/>
          <a:ln w="0">
            <a:noFill/>
          </a:ln>
        </p:spPr>
        <p:txBody>
          <a:bodyPr lIns="90000" rIns="90000" tIns="45000" bIns="45000" anchor="t">
            <a:spAutoFit/>
          </a:bodyPr>
          <a:p>
            <a:r>
              <a:rPr b="1" lang="en-US" sz="2600" strike="noStrike" u="none">
                <a:solidFill>
                  <a:srgbClr val="000000"/>
                </a:solidFill>
                <a:effectLst/>
                <a:uFillTx/>
                <a:latin typeface="Times New Roman"/>
                <a:ea typeface="Times New Roman"/>
              </a:rPr>
              <a:t>Architecture</a:t>
            </a:r>
            <a:endParaRPr b="0" lang="en-US" sz="2600" strike="noStrike" u="none">
              <a:solidFill>
                <a:srgbClr val="000000"/>
              </a:solidFill>
              <a:effectLst/>
              <a:uFillTx/>
              <a:latin typeface="Arial"/>
            </a:endParaRPr>
          </a:p>
        </p:txBody>
      </p:sp>
      <p:sp>
        <p:nvSpPr>
          <p:cNvPr id="237" name=""/>
          <p:cNvSpPr txBox="1"/>
          <p:nvPr/>
        </p:nvSpPr>
        <p:spPr>
          <a:xfrm>
            <a:off x="363240" y="620640"/>
            <a:ext cx="4447800" cy="6258960"/>
          </a:xfrm>
          <a:prstGeom prst="rect">
            <a:avLst/>
          </a:prstGeom>
          <a:noFill/>
          <a:ln w="0">
            <a:noFill/>
          </a:ln>
        </p:spPr>
        <p:txBody>
          <a:bodyPr lIns="90000" rIns="90000" tIns="45000" bIns="45000" anchor="t">
            <a:spAutoFit/>
          </a:bodyPr>
          <a:p>
            <a:pPr marL="216000" indent="-216000" algn="just">
              <a:spcBef>
                <a:spcPts val="1191"/>
              </a:spcBef>
              <a:spcAft>
                <a:spcPts val="992"/>
              </a:spcAft>
              <a:buClr>
                <a:srgbClr val="000000"/>
              </a:buClr>
              <a:buSzPct val="45000"/>
              <a:buFont typeface="Wingdings" charset="2"/>
              <a:buChar char=""/>
            </a:pPr>
            <a:r>
              <a:rPr b="1" lang="en-US" sz="2000" strike="noStrike" u="none">
                <a:solidFill>
                  <a:srgbClr val="000000"/>
                </a:solidFill>
                <a:effectLst/>
                <a:uFillTx/>
                <a:latin typeface="Times New Roman"/>
                <a:ea typeface="Times New Roman"/>
              </a:rPr>
              <a:t>Input &amp; Preprocessing:</a:t>
            </a:r>
            <a:endParaRPr b="0" lang="en-US" sz="2000" strike="noStrike" u="none">
              <a:solidFill>
                <a:srgbClr val="000000"/>
              </a:solidFill>
              <a:effectLst/>
              <a:uFillTx/>
              <a:latin typeface="Arial"/>
            </a:endParaRPr>
          </a:p>
          <a:p>
            <a:pPr lvl="1" marL="432000" indent="-216000" algn="just">
              <a:spcBef>
                <a:spcPts val="1191"/>
              </a:spcBef>
              <a:spcAft>
                <a:spcPts val="992"/>
              </a:spcAft>
              <a:buClr>
                <a:srgbClr val="000000"/>
              </a:buClr>
              <a:buSzPct val="45000"/>
              <a:buFont typeface="Wingdings" charset="2"/>
              <a:buChar char=""/>
            </a:pPr>
            <a:r>
              <a:rPr b="0" lang="en-US" sz="2000" strike="noStrike" u="none">
                <a:solidFill>
                  <a:srgbClr val="000000"/>
                </a:solidFill>
                <a:effectLst/>
                <a:uFillTx/>
                <a:latin typeface="Times New Roman"/>
                <a:ea typeface="Times New Roman"/>
              </a:rPr>
              <a:t>Surveillance video is captured and converted into frames using OpenCV, followed by preprocessing.</a:t>
            </a:r>
            <a:endParaRPr b="0" lang="en-US" sz="2000" strike="noStrike" u="none">
              <a:solidFill>
                <a:srgbClr val="000000"/>
              </a:solidFill>
              <a:effectLst/>
              <a:uFillTx/>
              <a:latin typeface="Arial"/>
            </a:endParaRPr>
          </a:p>
          <a:p>
            <a:pPr marL="216000" indent="-216000" algn="just">
              <a:spcBef>
                <a:spcPts val="1191"/>
              </a:spcBef>
              <a:spcAft>
                <a:spcPts val="992"/>
              </a:spcAft>
              <a:buClr>
                <a:srgbClr val="000000"/>
              </a:buClr>
              <a:buSzPct val="45000"/>
              <a:buFont typeface="Wingdings" charset="2"/>
              <a:buChar char=""/>
            </a:pPr>
            <a:r>
              <a:rPr b="1" lang="en-US" sz="2000" strike="noStrike" u="none">
                <a:solidFill>
                  <a:srgbClr val="000000"/>
                </a:solidFill>
                <a:effectLst/>
                <a:uFillTx/>
                <a:latin typeface="Times New Roman"/>
                <a:ea typeface="Times New Roman"/>
              </a:rPr>
              <a:t>Dual Deep Learning Models:</a:t>
            </a:r>
            <a:endParaRPr b="0" lang="en-US" sz="2000" strike="noStrike" u="none">
              <a:solidFill>
                <a:srgbClr val="000000"/>
              </a:solidFill>
              <a:effectLst/>
              <a:uFillTx/>
              <a:latin typeface="Arial"/>
            </a:endParaRPr>
          </a:p>
          <a:p>
            <a:pPr lvl="1" marL="432000" indent="-216000" algn="just">
              <a:spcBef>
                <a:spcPts val="1191"/>
              </a:spcBef>
              <a:spcAft>
                <a:spcPts val="992"/>
              </a:spcAft>
              <a:buClr>
                <a:srgbClr val="000000"/>
              </a:buClr>
              <a:buSzPct val="45000"/>
              <a:buFont typeface="Wingdings" charset="2"/>
              <a:buChar char=""/>
            </a:pPr>
            <a:r>
              <a:rPr b="0" lang="en-US" sz="2000" strike="noStrike" u="none">
                <a:solidFill>
                  <a:srgbClr val="000000"/>
                </a:solidFill>
                <a:effectLst/>
                <a:uFillTx/>
                <a:latin typeface="Times New Roman"/>
                <a:ea typeface="Times New Roman"/>
              </a:rPr>
              <a:t>HAREDNet &amp; Wide ResNET for identifting human actions &amp; their age</a:t>
            </a:r>
            <a:endParaRPr b="0" lang="en-US" sz="2000" strike="noStrike" u="none">
              <a:solidFill>
                <a:srgbClr val="000000"/>
              </a:solidFill>
              <a:effectLst/>
              <a:uFillTx/>
              <a:latin typeface="Arial"/>
            </a:endParaRPr>
          </a:p>
          <a:p>
            <a:pPr marL="216000" indent="-216000" algn="just">
              <a:spcBef>
                <a:spcPts val="1191"/>
              </a:spcBef>
              <a:spcAft>
                <a:spcPts val="992"/>
              </a:spcAft>
              <a:buClr>
                <a:srgbClr val="000000"/>
              </a:buClr>
              <a:buSzPct val="45000"/>
              <a:buFont typeface="Wingdings" charset="2"/>
              <a:buChar char=""/>
            </a:pPr>
            <a:r>
              <a:rPr b="1" lang="en-US" sz="2000" strike="noStrike" u="none">
                <a:solidFill>
                  <a:srgbClr val="000000"/>
                </a:solidFill>
                <a:effectLst/>
                <a:uFillTx/>
                <a:latin typeface="Times New Roman"/>
                <a:ea typeface="Times New Roman"/>
              </a:rPr>
              <a:t>Decision Fusion Layer:</a:t>
            </a:r>
            <a:endParaRPr b="0" lang="en-US" sz="2000" strike="noStrike" u="none">
              <a:solidFill>
                <a:srgbClr val="000000"/>
              </a:solidFill>
              <a:effectLst/>
              <a:uFillTx/>
              <a:latin typeface="Arial"/>
            </a:endParaRPr>
          </a:p>
          <a:p>
            <a:pPr lvl="1" marL="432000" indent="-216000" algn="just">
              <a:spcBef>
                <a:spcPts val="1191"/>
              </a:spcBef>
              <a:spcAft>
                <a:spcPts val="992"/>
              </a:spcAft>
              <a:buClr>
                <a:srgbClr val="000000"/>
              </a:buClr>
              <a:buSzPct val="45000"/>
              <a:buFont typeface="Wingdings" charset="2"/>
              <a:buChar char=""/>
            </a:pPr>
            <a:r>
              <a:rPr b="0" lang="en-US" sz="2000" strike="noStrike" u="none">
                <a:solidFill>
                  <a:srgbClr val="000000"/>
                </a:solidFill>
                <a:effectLst/>
                <a:uFillTx/>
                <a:latin typeface="Times New Roman"/>
                <a:ea typeface="Times New Roman"/>
              </a:rPr>
              <a:t>Combines action recognition and age prediction results to determine if the detected individual is a child engaged in vending activity.</a:t>
            </a:r>
            <a:endParaRPr b="0" lang="en-US" sz="2000" strike="noStrike" u="none">
              <a:solidFill>
                <a:srgbClr val="000000"/>
              </a:solidFill>
              <a:effectLst/>
              <a:uFillTx/>
              <a:latin typeface="Arial"/>
            </a:endParaRPr>
          </a:p>
          <a:p>
            <a:pPr marL="216000" indent="-216000" algn="just">
              <a:spcBef>
                <a:spcPts val="1191"/>
              </a:spcBef>
              <a:spcAft>
                <a:spcPts val="992"/>
              </a:spcAft>
              <a:buClr>
                <a:srgbClr val="000000"/>
              </a:buClr>
              <a:buSzPct val="45000"/>
              <a:buFont typeface="Wingdings" charset="2"/>
              <a:buChar char=""/>
            </a:pPr>
            <a:r>
              <a:rPr b="1" lang="en-US" sz="2000" strike="noStrike" u="none">
                <a:solidFill>
                  <a:srgbClr val="000000"/>
                </a:solidFill>
                <a:effectLst/>
                <a:uFillTx/>
                <a:latin typeface="Times New Roman"/>
                <a:ea typeface="Times New Roman"/>
              </a:rPr>
              <a:t>Output &amp; Monitoring:</a:t>
            </a:r>
            <a:endParaRPr b="0" lang="en-US" sz="2000" strike="noStrike" u="none">
              <a:solidFill>
                <a:srgbClr val="000000"/>
              </a:solidFill>
              <a:effectLst/>
              <a:uFillTx/>
              <a:latin typeface="Arial"/>
            </a:endParaRPr>
          </a:p>
          <a:p>
            <a:pPr lvl="1" marL="432000" indent="-216000" algn="just">
              <a:spcBef>
                <a:spcPts val="1191"/>
              </a:spcBef>
              <a:spcAft>
                <a:spcPts val="992"/>
              </a:spcAft>
              <a:buClr>
                <a:srgbClr val="000000"/>
              </a:buClr>
              <a:buSzPct val="45000"/>
              <a:buFont typeface="Wingdings" charset="2"/>
              <a:buChar char=""/>
            </a:pPr>
            <a:r>
              <a:rPr b="0" lang="en-US" sz="2000" strike="noStrike" u="none">
                <a:solidFill>
                  <a:srgbClr val="000000"/>
                </a:solidFill>
                <a:effectLst/>
                <a:uFillTx/>
                <a:latin typeface="Times New Roman"/>
                <a:ea typeface="Times New Roman"/>
              </a:rPr>
              <a:t>Generates real-time alerts, store results in database.</a:t>
            </a:r>
            <a:endParaRPr b="0" lang="en-US" sz="2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Google Shape;225;p29"/>
          <p:cNvSpPr/>
          <p:nvPr/>
        </p:nvSpPr>
        <p:spPr>
          <a:xfrm>
            <a:off x="4380120" y="6408000"/>
            <a:ext cx="2350440" cy="364680"/>
          </a:xfrm>
          <a:prstGeom prst="rect">
            <a:avLst/>
          </a:prstGeom>
          <a:noFill/>
          <a:ln w="0">
            <a:noFill/>
          </a:ln>
        </p:spPr>
        <p:style>
          <a:lnRef idx="0"/>
          <a:fillRef idx="0"/>
          <a:effectRef idx="0"/>
          <a:fontRef idx="minor"/>
        </p:style>
        <p:txBody>
          <a:bodyPr anchor="b">
            <a:noAutofit/>
          </a:bodyPr>
          <a:p>
            <a:endParaRPr b="0" lang="en-US" sz="1400" strike="noStrike" u="none">
              <a:solidFill>
                <a:srgbClr val="000000"/>
              </a:solidFill>
              <a:effectLst/>
              <a:uFillTx/>
              <a:latin typeface="Arial"/>
            </a:endParaRPr>
          </a:p>
        </p:txBody>
      </p:sp>
      <p:sp>
        <p:nvSpPr>
          <p:cNvPr id="239" name="PlaceHolder 1"/>
          <p:cNvSpPr>
            <a:spLocks noGrp="1"/>
          </p:cNvSpPr>
          <p:nvPr>
            <p:ph type="title"/>
          </p:nvPr>
        </p:nvSpPr>
        <p:spPr>
          <a:xfrm>
            <a:off x="107640" y="0"/>
            <a:ext cx="8905320" cy="1104480"/>
          </a:xfrm>
          <a:prstGeom prst="rect">
            <a:avLst/>
          </a:prstGeom>
          <a:noFill/>
          <a:ln w="0">
            <a:noFill/>
          </a:ln>
        </p:spPr>
        <p:txBody>
          <a:bodyPr lIns="91440" rIns="91440" tIns="45720" bIns="45720" anchor="ctr">
            <a:noAutofit/>
          </a:bodyPr>
          <a:p>
            <a:pPr indent="0" algn="just">
              <a:lnSpc>
                <a:spcPct val="100000"/>
              </a:lnSpc>
              <a:buNone/>
              <a:tabLst>
                <a:tab algn="l" pos="0"/>
              </a:tabLst>
            </a:pPr>
            <a:r>
              <a:rPr b="1" lang="en-US" sz="2820" strike="noStrike" u="none">
                <a:solidFill>
                  <a:schemeClr val="dk1"/>
                </a:solidFill>
                <a:effectLst/>
                <a:uFillTx/>
                <a:latin typeface="Times New Roman"/>
                <a:ea typeface="Times New Roman"/>
              </a:rPr>
              <a:t>    Objectives</a:t>
            </a:r>
            <a:endParaRPr b="0" lang="en-US" sz="2820" strike="noStrike" u="none">
              <a:solidFill>
                <a:srgbClr val="000000"/>
              </a:solidFill>
              <a:effectLst/>
              <a:uFillTx/>
              <a:latin typeface="Arial"/>
            </a:endParaRPr>
          </a:p>
        </p:txBody>
      </p:sp>
      <p:sp>
        <p:nvSpPr>
          <p:cNvPr id="240" name="Google Shape;227;p29"/>
          <p:cNvSpPr/>
          <p:nvPr/>
        </p:nvSpPr>
        <p:spPr>
          <a:xfrm>
            <a:off x="119160" y="1104840"/>
            <a:ext cx="8905320" cy="5339520"/>
          </a:xfrm>
          <a:prstGeom prst="rect">
            <a:avLst/>
          </a:prstGeom>
          <a:noFill/>
          <a:ln w="0">
            <a:noFill/>
          </a:ln>
        </p:spPr>
        <p:style>
          <a:lnRef idx="0"/>
          <a:fillRef idx="0"/>
          <a:effectRef idx="0"/>
          <a:fontRef idx="minor"/>
        </p:style>
        <p:txBody>
          <a:bodyPr anchor="t">
            <a:normAutofit fontScale="25000" lnSpcReduction="19999"/>
          </a:bodyPr>
          <a:p>
            <a:pPr marL="343080" indent="-324000" algn="just">
              <a:lnSpc>
                <a:spcPct val="150000"/>
              </a:lnSpc>
              <a:spcBef>
                <a:spcPts val="1191"/>
              </a:spcBef>
              <a:spcAft>
                <a:spcPts val="992"/>
              </a:spcAft>
              <a:buClr>
                <a:srgbClr val="000000"/>
              </a:buClr>
              <a:buFont typeface="Arial"/>
              <a:buChar char="•"/>
            </a:pPr>
            <a:r>
              <a:rPr b="0" lang="en-US" sz="8000" strike="noStrike" u="none">
                <a:solidFill>
                  <a:schemeClr val="dk1"/>
                </a:solidFill>
                <a:effectLst/>
                <a:uFillTx/>
                <a:latin typeface="Arial"/>
                <a:ea typeface="Arial"/>
              </a:rPr>
              <a:t>Detect children vs adults with ≥88% precision and ≥85% recall on a pilot dataset.</a:t>
            </a:r>
            <a:endParaRPr b="0" lang="en-US" sz="8000" strike="noStrike" u="none">
              <a:solidFill>
                <a:srgbClr val="000000"/>
              </a:solidFill>
              <a:effectLst/>
              <a:uFillTx/>
              <a:latin typeface="Arial"/>
            </a:endParaRPr>
          </a:p>
          <a:p>
            <a:pPr marL="343080" indent="-324000" algn="just">
              <a:lnSpc>
                <a:spcPct val="150000"/>
              </a:lnSpc>
              <a:buClr>
                <a:srgbClr val="000000"/>
              </a:buClr>
              <a:buFont typeface="Arial"/>
              <a:buChar char="•"/>
            </a:pPr>
            <a:r>
              <a:rPr b="0" lang="en-US" sz="8000" strike="noStrike" u="none">
                <a:solidFill>
                  <a:schemeClr val="dk1"/>
                </a:solidFill>
                <a:effectLst/>
                <a:uFillTx/>
                <a:latin typeface="Arial"/>
                <a:ea typeface="Arial"/>
              </a:rPr>
              <a:t>Achieve </a:t>
            </a:r>
            <a:r>
              <a:rPr b="1" lang="en-US" sz="8000" strike="noStrike" u="none">
                <a:solidFill>
                  <a:schemeClr val="dk1"/>
                </a:solidFill>
                <a:effectLst/>
                <a:uFillTx/>
                <a:latin typeface="Arial"/>
                <a:ea typeface="Arial"/>
              </a:rPr>
              <a:t>age MAE ≤ 2.5 years</a:t>
            </a:r>
            <a:r>
              <a:rPr b="0" lang="en-US" sz="8000" strike="noStrike" u="none">
                <a:solidFill>
                  <a:schemeClr val="dk1"/>
                </a:solidFill>
                <a:effectLst/>
                <a:uFillTx/>
                <a:latin typeface="Arial"/>
                <a:ea typeface="Arial"/>
              </a:rPr>
              <a:t> for detected faces </a:t>
            </a:r>
            <a:endParaRPr b="0" lang="en-US" sz="8000" strike="noStrike" u="none">
              <a:solidFill>
                <a:srgbClr val="000000"/>
              </a:solidFill>
              <a:effectLst/>
              <a:uFillTx/>
              <a:latin typeface="Arial"/>
            </a:endParaRPr>
          </a:p>
          <a:p>
            <a:pPr marL="343080" indent="-324000" algn="just">
              <a:lnSpc>
                <a:spcPct val="150000"/>
              </a:lnSpc>
              <a:buClr>
                <a:srgbClr val="000000"/>
              </a:buClr>
              <a:buFont typeface="Arial"/>
              <a:buChar char="•"/>
            </a:pPr>
            <a:r>
              <a:rPr b="0" lang="en-US" sz="8000" strike="noStrike" u="none">
                <a:solidFill>
                  <a:schemeClr val="dk1"/>
                </a:solidFill>
                <a:effectLst/>
                <a:uFillTx/>
                <a:latin typeface="Arial"/>
                <a:ea typeface="Arial"/>
              </a:rPr>
              <a:t>Classify </a:t>
            </a:r>
            <a:r>
              <a:rPr b="1" lang="en-US" sz="8000" strike="noStrike" u="none">
                <a:solidFill>
                  <a:schemeClr val="dk1"/>
                </a:solidFill>
                <a:effectLst/>
                <a:uFillTx/>
                <a:latin typeface="Arial"/>
                <a:ea typeface="Arial"/>
              </a:rPr>
              <a:t>vending/selling behavior</a:t>
            </a:r>
            <a:r>
              <a:rPr b="0" lang="en-US" sz="8000" strike="noStrike" u="none">
                <a:solidFill>
                  <a:schemeClr val="dk1"/>
                </a:solidFill>
                <a:effectLst/>
                <a:uFillTx/>
                <a:latin typeface="Arial"/>
                <a:ea typeface="Arial"/>
              </a:rPr>
              <a:t> with </a:t>
            </a:r>
            <a:r>
              <a:rPr b="1" lang="en-US" sz="8000" strike="noStrike" u="none">
                <a:solidFill>
                  <a:schemeClr val="dk1"/>
                </a:solidFill>
                <a:effectLst/>
                <a:uFillTx/>
                <a:latin typeface="Arial"/>
                <a:ea typeface="Arial"/>
              </a:rPr>
              <a:t>≥85% accuracy</a:t>
            </a:r>
            <a:r>
              <a:rPr b="0" lang="en-US" sz="8000" strike="noStrike" u="none">
                <a:solidFill>
                  <a:schemeClr val="dk1"/>
                </a:solidFill>
                <a:effectLst/>
                <a:uFillTx/>
                <a:latin typeface="Arial"/>
                <a:ea typeface="Arial"/>
              </a:rPr>
              <a:t> on curated tracklets.</a:t>
            </a:r>
            <a:endParaRPr b="0" lang="en-US" sz="8000" strike="noStrike" u="none">
              <a:solidFill>
                <a:srgbClr val="000000"/>
              </a:solidFill>
              <a:effectLst/>
              <a:uFillTx/>
              <a:latin typeface="Arial"/>
            </a:endParaRPr>
          </a:p>
          <a:p>
            <a:pPr marL="343080" indent="-324000" algn="just">
              <a:lnSpc>
                <a:spcPct val="150000"/>
              </a:lnSpc>
              <a:buClr>
                <a:srgbClr val="000000"/>
              </a:buClr>
              <a:buFont typeface="Arial"/>
              <a:buChar char="•"/>
            </a:pPr>
            <a:r>
              <a:rPr b="0" lang="en-US" sz="8000" strike="noStrike" u="none">
                <a:solidFill>
                  <a:schemeClr val="dk1"/>
                </a:solidFill>
                <a:effectLst/>
                <a:uFillTx/>
                <a:latin typeface="Arial"/>
                <a:ea typeface="Arial"/>
              </a:rPr>
              <a:t>Maintain </a:t>
            </a:r>
            <a:r>
              <a:rPr b="1" lang="en-US" sz="8000" strike="noStrike" u="none">
                <a:solidFill>
                  <a:schemeClr val="dk1"/>
                </a:solidFill>
                <a:effectLst/>
                <a:uFillTx/>
                <a:latin typeface="Arial"/>
                <a:ea typeface="Arial"/>
              </a:rPr>
              <a:t>false alarm rate ≤ 10%</a:t>
            </a:r>
            <a:r>
              <a:rPr b="0" lang="en-US" sz="8000" strike="noStrike" u="none">
                <a:solidFill>
                  <a:schemeClr val="dk1"/>
                </a:solidFill>
                <a:effectLst/>
                <a:uFillTx/>
                <a:latin typeface="Arial"/>
                <a:ea typeface="Arial"/>
              </a:rPr>
              <a:t> per camera per week.</a:t>
            </a:r>
            <a:endParaRPr b="0" lang="en-US" sz="8000" strike="noStrike" u="none">
              <a:solidFill>
                <a:srgbClr val="000000"/>
              </a:solidFill>
              <a:effectLst/>
              <a:uFillTx/>
              <a:latin typeface="Arial"/>
            </a:endParaRPr>
          </a:p>
          <a:p>
            <a:pPr marL="343080" indent="-324000" algn="just">
              <a:lnSpc>
                <a:spcPct val="150000"/>
              </a:lnSpc>
              <a:buClr>
                <a:srgbClr val="000000"/>
              </a:buClr>
              <a:buFont typeface="Times New Roman"/>
              <a:buChar char="•"/>
            </a:pPr>
            <a:r>
              <a:rPr b="0" lang="en-US" sz="8000" strike="noStrike" u="none">
                <a:solidFill>
                  <a:schemeClr val="dk1"/>
                </a:solidFill>
                <a:effectLst/>
                <a:uFillTx/>
                <a:latin typeface="Arial"/>
                <a:ea typeface="Arial"/>
              </a:rPr>
              <a:t>Generate hotspot maps updated </a:t>
            </a:r>
            <a:r>
              <a:rPr b="1" lang="en-US" sz="8000" strike="noStrike" u="none">
                <a:solidFill>
                  <a:schemeClr val="dk1"/>
                </a:solidFill>
                <a:effectLst/>
                <a:uFillTx/>
                <a:latin typeface="Arial"/>
                <a:ea typeface="Arial"/>
              </a:rPr>
              <a:t>hourly</a:t>
            </a:r>
            <a:r>
              <a:rPr b="0" lang="en-US" sz="8000" strike="noStrike" u="none">
                <a:solidFill>
                  <a:schemeClr val="dk1"/>
                </a:solidFill>
                <a:effectLst/>
                <a:uFillTx/>
                <a:latin typeface="Arial"/>
                <a:ea typeface="Arial"/>
              </a:rPr>
              <a:t> and report </a:t>
            </a:r>
            <a:r>
              <a:rPr b="1" lang="en-US" sz="8000" strike="noStrike" u="none">
                <a:solidFill>
                  <a:schemeClr val="dk1"/>
                </a:solidFill>
                <a:effectLst/>
                <a:uFillTx/>
                <a:latin typeface="Arial"/>
                <a:ea typeface="Arial"/>
              </a:rPr>
              <a:t>top 10 hotspots per month</a:t>
            </a:r>
            <a:r>
              <a:rPr b="0" lang="en-US" sz="8000" strike="noStrike" u="none">
                <a:solidFill>
                  <a:schemeClr val="dk1"/>
                </a:solidFill>
                <a:effectLst/>
                <a:uFillTx/>
                <a:latin typeface="Arial"/>
                <a:ea typeface="Arial"/>
              </a:rPr>
              <a:t>.</a:t>
            </a:r>
            <a:endParaRPr b="0" lang="en-US" sz="8000" strike="noStrike" u="none">
              <a:solidFill>
                <a:srgbClr val="000000"/>
              </a:solidFill>
              <a:effectLst/>
              <a:uFillTx/>
              <a:latin typeface="Arial"/>
            </a:endParaRPr>
          </a:p>
          <a:p>
            <a:pPr marL="343080" indent="-324000" algn="just">
              <a:lnSpc>
                <a:spcPct val="150000"/>
              </a:lnSpc>
              <a:buClr>
                <a:srgbClr val="000000"/>
              </a:buClr>
              <a:buFont typeface="Arial"/>
              <a:buChar char="•"/>
            </a:pPr>
            <a:r>
              <a:rPr b="0" lang="en-US" sz="8000" strike="noStrike" u="none">
                <a:solidFill>
                  <a:schemeClr val="dk1"/>
                </a:solidFill>
                <a:effectLst/>
                <a:uFillTx/>
                <a:latin typeface="Arial"/>
                <a:ea typeface="Arial"/>
              </a:rPr>
              <a:t>Achieve an NGO response rate of </a:t>
            </a:r>
            <a:r>
              <a:rPr b="1" lang="en-US" sz="8000" strike="noStrike" u="none">
                <a:solidFill>
                  <a:schemeClr val="dk1"/>
                </a:solidFill>
                <a:effectLst/>
                <a:uFillTx/>
                <a:latin typeface="Arial"/>
                <a:ea typeface="Arial"/>
              </a:rPr>
              <a:t>≥75%</a:t>
            </a:r>
            <a:r>
              <a:rPr b="0" lang="en-US" sz="8000" strike="noStrike" u="none">
                <a:solidFill>
                  <a:schemeClr val="dk1"/>
                </a:solidFill>
                <a:effectLst/>
                <a:uFillTx/>
                <a:latin typeface="Arial"/>
                <a:ea typeface="Arial"/>
              </a:rPr>
              <a:t>, meaning </a:t>
            </a:r>
            <a:r>
              <a:rPr b="1" lang="en-US" sz="8000" strike="noStrike" u="none">
                <a:solidFill>
                  <a:schemeClr val="dk1"/>
                </a:solidFill>
                <a:effectLst/>
                <a:uFillTx/>
                <a:latin typeface="Arial"/>
                <a:ea typeface="Arial"/>
              </a:rPr>
              <a:t>at least 75% of human-verified alerts</a:t>
            </a:r>
            <a:r>
              <a:rPr b="0" lang="en-US" sz="8000" strike="noStrike" u="none">
                <a:solidFill>
                  <a:schemeClr val="dk1"/>
                </a:solidFill>
                <a:effectLst/>
                <a:uFillTx/>
                <a:latin typeface="Arial"/>
                <a:ea typeface="Arial"/>
              </a:rPr>
              <a:t> result in an on-ground NGO intervention </a:t>
            </a:r>
            <a:r>
              <a:rPr b="1" lang="en-US" sz="8000" strike="noStrike" u="none">
                <a:solidFill>
                  <a:schemeClr val="dk1"/>
                </a:solidFill>
                <a:effectLst/>
                <a:uFillTx/>
                <a:latin typeface="Arial"/>
                <a:ea typeface="Arial"/>
              </a:rPr>
              <a:t>within 24 hours</a:t>
            </a:r>
            <a:r>
              <a:rPr b="0" lang="en-US" sz="8000" strike="noStrike" u="none">
                <a:solidFill>
                  <a:schemeClr val="dk1"/>
                </a:solidFill>
                <a:effectLst/>
                <a:uFillTx/>
                <a:latin typeface="Arial"/>
                <a:ea typeface="Arial"/>
              </a:rPr>
              <a:t> during the 3-month pilot.</a:t>
            </a:r>
            <a:endParaRPr b="0" lang="en-US" sz="8000" strike="noStrike" u="none">
              <a:solidFill>
                <a:srgbClr val="000000"/>
              </a:solidFill>
              <a:effectLst/>
              <a:uFillTx/>
              <a:latin typeface="Arial"/>
            </a:endParaRPr>
          </a:p>
          <a:p>
            <a:pPr marL="343080" indent="-324000" algn="just">
              <a:lnSpc>
                <a:spcPct val="150000"/>
              </a:lnSpc>
              <a:spcBef>
                <a:spcPts val="1191"/>
              </a:spcBef>
              <a:spcAft>
                <a:spcPts val="992"/>
              </a:spcAft>
              <a:buClr>
                <a:srgbClr val="000000"/>
              </a:buClr>
              <a:buFont typeface="Arial"/>
              <a:buChar char="•"/>
            </a:pPr>
            <a:r>
              <a:rPr b="0" lang="en-US" sz="8000" strike="noStrike" u="none">
                <a:solidFill>
                  <a:schemeClr val="dk1"/>
                </a:solidFill>
                <a:effectLst/>
                <a:uFillTx/>
                <a:latin typeface="Arial"/>
                <a:ea typeface="Arial"/>
              </a:rPr>
              <a:t>Ensure ethical AI compliance by anonymizing detected individuals and adhering to privacy and data protection standards.</a:t>
            </a:r>
            <a:endParaRPr b="0" lang="en-US" sz="8000" strike="noStrike" u="none">
              <a:solidFill>
                <a:srgbClr val="000000"/>
              </a:solidFill>
              <a:effectLst/>
              <a:uFillTx/>
              <a:latin typeface="Arial"/>
            </a:endParaRPr>
          </a:p>
          <a:p>
            <a:pPr algn="just">
              <a:lnSpc>
                <a:spcPct val="150000"/>
              </a:lnSpc>
              <a:tabLst>
                <a:tab algn="l" pos="0"/>
              </a:tabLst>
            </a:pPr>
            <a:endParaRPr b="0" lang="en-US" sz="8880" strike="noStrike" u="none">
              <a:solidFill>
                <a:srgbClr val="000000"/>
              </a:solidFill>
              <a:effectLst/>
              <a:uFillTx/>
              <a:latin typeface="Arial"/>
            </a:endParaRPr>
          </a:p>
          <a:p>
            <a:pPr algn="just">
              <a:lnSpc>
                <a:spcPct val="150000"/>
              </a:lnSpc>
              <a:tabLst>
                <a:tab algn="l" pos="0"/>
              </a:tabLst>
            </a:pPr>
            <a:endParaRPr b="0" lang="en-US" sz="2100" strike="noStrike" u="none">
              <a:solidFill>
                <a:srgbClr val="000000"/>
              </a:solidFill>
              <a:effectLst/>
              <a:uFillTx/>
              <a:latin typeface="Arial"/>
            </a:endParaRPr>
          </a:p>
          <a:p>
            <a:pPr marL="457200" indent="-330120" algn="just">
              <a:lnSpc>
                <a:spcPct val="150000"/>
              </a:lnSpc>
              <a:tabLst>
                <a:tab algn="l" pos="0"/>
              </a:tabLst>
            </a:pPr>
            <a:endParaRPr b="0" lang="en-US" sz="2000" strike="noStrike" u="none">
              <a:solidFill>
                <a:srgbClr val="000000"/>
              </a:solidFill>
              <a:effectLst/>
              <a:uFillTx/>
              <a:latin typeface="Arial"/>
            </a:endParaRPr>
          </a:p>
          <a:p>
            <a:pPr marL="457200" indent="-291960" algn="just">
              <a:lnSpc>
                <a:spcPct val="150000"/>
              </a:lnSpc>
              <a:tabLst>
                <a:tab algn="l" pos="0"/>
              </a:tabLst>
            </a:pPr>
            <a:endParaRPr b="0" lang="en-US" sz="2600" strike="noStrike" u="none">
              <a:solidFill>
                <a:srgbClr val="000000"/>
              </a:solidFill>
              <a:effectLst/>
              <a:uFillTx/>
              <a:latin typeface="Arial"/>
            </a:endParaRPr>
          </a:p>
          <a:p>
            <a:pPr algn="just">
              <a:lnSpc>
                <a:spcPct val="150000"/>
              </a:lnSpc>
              <a:tabLst>
                <a:tab algn="l" pos="0"/>
              </a:tabLst>
            </a:pPr>
            <a:endParaRPr b="0" lang="en-US" sz="2600" strike="noStrike" u="none">
              <a:solidFill>
                <a:srgbClr val="000000"/>
              </a:solidFill>
              <a:effectLst/>
              <a:uFillTx/>
              <a:latin typeface="Arial"/>
            </a:endParaRPr>
          </a:p>
          <a:p>
            <a:pPr algn="just">
              <a:lnSpc>
                <a:spcPct val="100000"/>
              </a:lnSpc>
              <a:tabLst>
                <a:tab algn="l" pos="0"/>
              </a:tabLst>
            </a:pPr>
            <a:endParaRPr b="0" lang="en-US" sz="20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p:txBody>
      </p:sp>
      <p:sp>
        <p:nvSpPr>
          <p:cNvPr id="241" name="PlaceHolder 2"/>
          <p:cNvSpPr>
            <a:spLocks noGrp="1"/>
          </p:cNvSpPr>
          <p:nvPr>
            <p:ph type="sldNum" idx="68"/>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31A5459D-DB3F-4F94-98E1-83764409AD64}"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2" name="PlaceHolder 1"/>
          <p:cNvSpPr>
            <a:spLocks noGrp="1"/>
          </p:cNvSpPr>
          <p:nvPr>
            <p:ph/>
          </p:nvPr>
        </p:nvSpPr>
        <p:spPr>
          <a:xfrm>
            <a:off x="333720" y="850680"/>
            <a:ext cx="8229240" cy="5420880"/>
          </a:xfrm>
          <a:prstGeom prst="rect">
            <a:avLst/>
          </a:prstGeom>
          <a:noFill/>
          <a:ln w="0">
            <a:noFill/>
          </a:ln>
        </p:spPr>
        <p:txBody>
          <a:bodyPr lIns="91440" rIns="91440" tIns="45720" bIns="45720" anchor="t">
            <a:noAutofit/>
          </a:bodyPr>
          <a:p>
            <a:pPr marL="432000" indent="-324000" algn="just">
              <a:lnSpc>
                <a:spcPct val="100000"/>
              </a:lnSpc>
              <a:spcBef>
                <a:spcPts val="1191"/>
              </a:spcBef>
              <a:spcAft>
                <a:spcPts val="992"/>
              </a:spcAft>
              <a:buClr>
                <a:srgbClr val="000000"/>
              </a:buClr>
              <a:buSzPct val="45000"/>
              <a:buFont typeface="Wingdings" charset="2"/>
              <a:buChar char=""/>
              <a:tabLst>
                <a:tab algn="l" pos="0"/>
              </a:tabLst>
            </a:pPr>
            <a:r>
              <a:rPr b="1" lang="en-US" sz="2100" strike="noStrike" u="none">
                <a:solidFill>
                  <a:srgbClr val="000000"/>
                </a:solidFill>
                <a:effectLst/>
                <a:uFillTx/>
                <a:latin typeface="Times New Roman"/>
                <a:ea typeface="Times New Roman"/>
              </a:rPr>
              <a:t>Programming Language: </a:t>
            </a:r>
            <a:r>
              <a:rPr b="0" lang="en-US" sz="2100" strike="noStrike" u="none">
                <a:solidFill>
                  <a:srgbClr val="000000"/>
                </a:solidFill>
                <a:effectLst/>
                <a:uFillTx/>
                <a:latin typeface="Times New Roman"/>
                <a:ea typeface="Times New Roman"/>
              </a:rPr>
              <a:t>Python</a:t>
            </a:r>
            <a:endParaRPr b="0" lang="en-US" sz="2100" strike="noStrike" u="none">
              <a:solidFill>
                <a:srgbClr val="000000"/>
              </a:solidFill>
              <a:effectLst/>
              <a:uFillTx/>
              <a:latin typeface="Arial"/>
            </a:endParaRPr>
          </a:p>
          <a:p>
            <a:pPr marL="432000" indent="-324000" algn="just">
              <a:lnSpc>
                <a:spcPct val="100000"/>
              </a:lnSpc>
              <a:spcBef>
                <a:spcPts val="1191"/>
              </a:spcBef>
              <a:spcAft>
                <a:spcPts val="992"/>
              </a:spcAft>
              <a:buClr>
                <a:srgbClr val="000000"/>
              </a:buClr>
              <a:buSzPct val="45000"/>
              <a:buFont typeface="Wingdings" charset="2"/>
              <a:buChar char=""/>
              <a:tabLst>
                <a:tab algn="l" pos="0"/>
              </a:tabLst>
            </a:pPr>
            <a:r>
              <a:rPr b="1" lang="en-US" sz="2100" strike="noStrike" u="none">
                <a:solidFill>
                  <a:srgbClr val="000000"/>
                </a:solidFill>
                <a:effectLst/>
                <a:uFillTx/>
                <a:latin typeface="Times New Roman"/>
                <a:ea typeface="Times New Roman"/>
              </a:rPr>
              <a:t>Frameworks &amp; Libraries: </a:t>
            </a:r>
            <a:r>
              <a:rPr b="0" lang="en-US" sz="2100" strike="noStrike" u="none">
                <a:solidFill>
                  <a:srgbClr val="000000"/>
                </a:solidFill>
                <a:effectLst/>
                <a:uFillTx/>
                <a:latin typeface="Times New Roman"/>
                <a:ea typeface="Times New Roman"/>
              </a:rPr>
              <a:t>TensorFlow / PyTorch, OpenCV, NumPy, Pandas, Matplotlib</a:t>
            </a:r>
            <a:endParaRPr b="0" lang="en-US" sz="2100" strike="noStrike" u="none">
              <a:solidFill>
                <a:srgbClr val="000000"/>
              </a:solidFill>
              <a:effectLst/>
              <a:uFillTx/>
              <a:latin typeface="Arial"/>
            </a:endParaRPr>
          </a:p>
          <a:p>
            <a:pPr marL="432000" indent="-324000" algn="just">
              <a:lnSpc>
                <a:spcPct val="100000"/>
              </a:lnSpc>
              <a:spcBef>
                <a:spcPts val="1191"/>
              </a:spcBef>
              <a:spcAft>
                <a:spcPts val="992"/>
              </a:spcAft>
              <a:buClr>
                <a:srgbClr val="000000"/>
              </a:buClr>
              <a:buSzPct val="45000"/>
              <a:buFont typeface="Wingdings" charset="2"/>
              <a:buChar char=""/>
              <a:tabLst>
                <a:tab algn="l" pos="0"/>
              </a:tabLst>
            </a:pPr>
            <a:r>
              <a:rPr b="1" lang="en-US" sz="2100" strike="noStrike" u="none">
                <a:solidFill>
                  <a:srgbClr val="000000"/>
                </a:solidFill>
                <a:effectLst/>
                <a:uFillTx/>
                <a:latin typeface="Times New Roman"/>
                <a:ea typeface="Times New Roman"/>
              </a:rPr>
              <a:t>Deep Learning Models:</a:t>
            </a:r>
            <a:endParaRPr b="0" lang="en-US" sz="2100" strike="noStrike" u="none">
              <a:solidFill>
                <a:srgbClr val="000000"/>
              </a:solidFill>
              <a:effectLst/>
              <a:uFillTx/>
              <a:latin typeface="Arial"/>
            </a:endParaRPr>
          </a:p>
          <a:p>
            <a:pPr lvl="1" marL="864000" indent="-324000" algn="just">
              <a:spcBef>
                <a:spcPts val="1134"/>
              </a:spcBef>
              <a:buClr>
                <a:srgbClr val="000000"/>
              </a:buClr>
              <a:buSzPct val="75000"/>
              <a:buFont typeface="Symbol" charset="2"/>
              <a:buChar char=""/>
              <a:tabLst>
                <a:tab algn="l" pos="0"/>
              </a:tabLst>
            </a:pPr>
            <a:r>
              <a:rPr b="0" lang="en-US" sz="2100" strike="noStrike" u="none">
                <a:solidFill>
                  <a:srgbClr val="000000"/>
                </a:solidFill>
                <a:effectLst/>
                <a:uFillTx/>
                <a:latin typeface="Times New Roman"/>
                <a:ea typeface="Times New Roman"/>
              </a:rPr>
              <a:t>HAREDNet (Hybrid Encoder–Decoder Network) for human action recognition</a:t>
            </a:r>
            <a:endParaRPr b="0" lang="en-US" sz="2100" strike="noStrike" u="none">
              <a:solidFill>
                <a:srgbClr val="000000"/>
              </a:solidFill>
              <a:effectLst/>
              <a:uFillTx/>
              <a:latin typeface="Arial"/>
            </a:endParaRPr>
          </a:p>
          <a:p>
            <a:pPr lvl="1" marL="864000" indent="-324000" algn="just">
              <a:spcBef>
                <a:spcPts val="1134"/>
              </a:spcBef>
              <a:buClr>
                <a:srgbClr val="000000"/>
              </a:buClr>
              <a:buSzPct val="75000"/>
              <a:buFont typeface="Symbol" charset="2"/>
              <a:buChar char=""/>
              <a:tabLst>
                <a:tab algn="l" pos="0"/>
              </a:tabLst>
            </a:pPr>
            <a:r>
              <a:rPr b="0" lang="en-US" sz="2100" strike="noStrike" u="none">
                <a:solidFill>
                  <a:srgbClr val="000000"/>
                </a:solidFill>
                <a:effectLst/>
                <a:uFillTx/>
                <a:latin typeface="Times New Roman"/>
                <a:ea typeface="Times New Roman"/>
              </a:rPr>
              <a:t>Wide ResNet for facial age estimation</a:t>
            </a:r>
            <a:endParaRPr b="0" lang="en-US" sz="2100" strike="noStrike" u="none">
              <a:solidFill>
                <a:srgbClr val="000000"/>
              </a:solidFill>
              <a:effectLst/>
              <a:uFillTx/>
              <a:latin typeface="Arial"/>
            </a:endParaRPr>
          </a:p>
          <a:p>
            <a:pPr marL="432000" indent="-324000" algn="just">
              <a:lnSpc>
                <a:spcPct val="100000"/>
              </a:lnSpc>
              <a:spcBef>
                <a:spcPts val="1191"/>
              </a:spcBef>
              <a:spcAft>
                <a:spcPts val="992"/>
              </a:spcAft>
              <a:buClr>
                <a:srgbClr val="000000"/>
              </a:buClr>
              <a:buSzPct val="45000"/>
              <a:buFont typeface="Wingdings" charset="2"/>
              <a:buChar char=""/>
              <a:tabLst>
                <a:tab algn="l" pos="0"/>
              </a:tabLst>
            </a:pPr>
            <a:r>
              <a:rPr b="1" lang="en-US" sz="2100" strike="noStrike" u="none">
                <a:solidFill>
                  <a:srgbClr val="000000"/>
                </a:solidFill>
                <a:effectLst/>
                <a:uFillTx/>
                <a:latin typeface="Times New Roman"/>
                <a:ea typeface="Times New Roman"/>
              </a:rPr>
              <a:t>Supporting Tools:</a:t>
            </a:r>
            <a:endParaRPr b="0" lang="en-US" sz="2100" strike="noStrike" u="none">
              <a:solidFill>
                <a:srgbClr val="000000"/>
              </a:solidFill>
              <a:effectLst/>
              <a:uFillTx/>
              <a:latin typeface="Arial"/>
            </a:endParaRPr>
          </a:p>
          <a:p>
            <a:pPr lvl="1" marL="864000" indent="-324000" algn="just">
              <a:spcBef>
                <a:spcPts val="1134"/>
              </a:spcBef>
              <a:buClr>
                <a:srgbClr val="000000"/>
              </a:buClr>
              <a:buSzPct val="75000"/>
              <a:buFont typeface="Symbol" charset="2"/>
              <a:buChar char=""/>
              <a:tabLst>
                <a:tab algn="l" pos="0"/>
              </a:tabLst>
            </a:pPr>
            <a:r>
              <a:rPr b="0" lang="en-US" sz="2100" strike="noStrike" u="none">
                <a:solidFill>
                  <a:srgbClr val="000000"/>
                </a:solidFill>
                <a:effectLst/>
                <a:uFillTx/>
                <a:latin typeface="Times New Roman"/>
                <a:ea typeface="Times New Roman"/>
              </a:rPr>
              <a:t>dlib for facial landmark detection</a:t>
            </a:r>
            <a:endParaRPr b="0" lang="en-US" sz="2100" strike="noStrike" u="none">
              <a:solidFill>
                <a:srgbClr val="000000"/>
              </a:solidFill>
              <a:effectLst/>
              <a:uFillTx/>
              <a:latin typeface="Arial"/>
            </a:endParaRPr>
          </a:p>
          <a:p>
            <a:pPr lvl="1" marL="864000" indent="-324000" algn="just">
              <a:spcBef>
                <a:spcPts val="1134"/>
              </a:spcBef>
              <a:buClr>
                <a:srgbClr val="000000"/>
              </a:buClr>
              <a:buSzPct val="75000"/>
              <a:buFont typeface="Symbol" charset="2"/>
              <a:buChar char=""/>
              <a:tabLst>
                <a:tab algn="l" pos="0"/>
              </a:tabLst>
            </a:pPr>
            <a:r>
              <a:rPr b="0" lang="en-US" sz="2100" strike="noStrike" u="none">
                <a:solidFill>
                  <a:srgbClr val="000000"/>
                </a:solidFill>
                <a:effectLst/>
                <a:uFillTx/>
                <a:latin typeface="Times New Roman"/>
                <a:ea typeface="Times New Roman"/>
              </a:rPr>
              <a:t>Jupyter Notebook / Google Colab for development</a:t>
            </a:r>
            <a:endParaRPr b="0" lang="en-US" sz="2100" strike="noStrike" u="none">
              <a:solidFill>
                <a:srgbClr val="000000"/>
              </a:solidFill>
              <a:effectLst/>
              <a:uFillTx/>
              <a:latin typeface="Arial"/>
            </a:endParaRPr>
          </a:p>
          <a:p>
            <a:pPr lvl="1" marL="864000" indent="-324000" algn="just">
              <a:spcBef>
                <a:spcPts val="1134"/>
              </a:spcBef>
              <a:buClr>
                <a:srgbClr val="000000"/>
              </a:buClr>
              <a:buSzPct val="75000"/>
              <a:buFont typeface="Symbol" charset="2"/>
              <a:buChar char=""/>
              <a:tabLst>
                <a:tab algn="l" pos="0"/>
              </a:tabLst>
            </a:pPr>
            <a:r>
              <a:rPr b="0" lang="en-US" sz="2100" strike="noStrike" u="none">
                <a:solidFill>
                  <a:srgbClr val="000000"/>
                </a:solidFill>
                <a:effectLst/>
                <a:uFillTx/>
                <a:latin typeface="Times New Roman"/>
                <a:ea typeface="Times New Roman"/>
              </a:rPr>
              <a:t>SQLite or Firebase for alert data storage</a:t>
            </a:r>
            <a:endParaRPr b="0" lang="en-US" sz="2100" strike="noStrike" u="none">
              <a:solidFill>
                <a:srgbClr val="000000"/>
              </a:solidFill>
              <a:effectLst/>
              <a:uFillTx/>
              <a:latin typeface="Arial"/>
            </a:endParaRPr>
          </a:p>
        </p:txBody>
      </p:sp>
      <p:sp>
        <p:nvSpPr>
          <p:cNvPr id="243" name="PlaceHolder 2"/>
          <p:cNvSpPr>
            <a:spLocks noGrp="1"/>
          </p:cNvSpPr>
          <p:nvPr>
            <p:ph type="sldNum" idx="69"/>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A67EB48C-7020-4CCB-A644-5B3F260B54BB}"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
        <p:nvSpPr>
          <p:cNvPr id="244" name="PlaceHolder 3"/>
          <p:cNvSpPr>
            <a:spLocks noGrp="1"/>
          </p:cNvSpPr>
          <p:nvPr>
            <p:ph type="title"/>
          </p:nvPr>
        </p:nvSpPr>
        <p:spPr>
          <a:xfrm>
            <a:off x="234000" y="324000"/>
            <a:ext cx="8229240" cy="591480"/>
          </a:xfrm>
          <a:prstGeom prst="rect">
            <a:avLst/>
          </a:prstGeom>
          <a:noFill/>
          <a:ln w="0">
            <a:noFill/>
          </a:ln>
        </p:spPr>
        <p:txBody>
          <a:bodyPr lIns="91440" rIns="91440" tIns="45720" bIns="45720" anchor="ctr">
            <a:noAutofit/>
          </a:bodyPr>
          <a:p>
            <a:pPr indent="0" algn="just">
              <a:lnSpc>
                <a:spcPct val="100000"/>
              </a:lnSpc>
              <a:buNone/>
              <a:tabLst>
                <a:tab algn="l" pos="0"/>
              </a:tabLst>
            </a:pPr>
            <a:r>
              <a:rPr b="1" lang="en-US" sz="2800" strike="noStrike" u="none">
                <a:solidFill>
                  <a:schemeClr val="dk1"/>
                </a:solidFill>
                <a:effectLst/>
                <a:uFillTx/>
                <a:latin typeface="Times New Roman"/>
                <a:ea typeface="Times New Roman"/>
              </a:rPr>
              <a:t>Tools and Technologies </a:t>
            </a:r>
            <a:endParaRPr b="0" lang="en-US" sz="2800" strike="noStrike" u="none">
              <a:solidFill>
                <a:srgbClr val="000000"/>
              </a:solidFill>
              <a:effectLst/>
              <a:uFillTx/>
              <a:latin typeface="Arial"/>
            </a:endParaRPr>
          </a:p>
          <a:p>
            <a:pPr indent="0">
              <a:lnSpc>
                <a:spcPct val="100000"/>
              </a:lnSpc>
              <a:buNone/>
              <a:tabLst>
                <a:tab algn="l" pos="0"/>
              </a:tabLst>
            </a:pPr>
            <a:endParaRPr b="0" lang="en-US" sz="2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 name="PlaceHolder 1"/>
          <p:cNvSpPr>
            <a:spLocks noGrp="1"/>
          </p:cNvSpPr>
          <p:nvPr>
            <p:ph/>
          </p:nvPr>
        </p:nvSpPr>
        <p:spPr>
          <a:xfrm>
            <a:off x="382680" y="990000"/>
            <a:ext cx="8229240" cy="4905720"/>
          </a:xfrm>
          <a:prstGeom prst="rect">
            <a:avLst/>
          </a:prstGeom>
          <a:noFill/>
          <a:ln w="0">
            <a:noFill/>
          </a:ln>
        </p:spPr>
        <p:txBody>
          <a:bodyPr lIns="91440" rIns="91440" tIns="45720" bIns="45720" anchor="t">
            <a:noAutofit/>
          </a:bodyPr>
          <a:p>
            <a:pPr marL="685800" indent="-457200" algn="just">
              <a:lnSpc>
                <a:spcPct val="150000"/>
              </a:lnSpc>
              <a:spcBef>
                <a:spcPts val="1191"/>
              </a:spcBef>
              <a:spcAft>
                <a:spcPts val="992"/>
              </a:spcAft>
              <a:buClr>
                <a:srgbClr val="2da2bf"/>
              </a:buClr>
              <a:buFont typeface="Arial"/>
              <a:buChar char="•"/>
            </a:pPr>
            <a:r>
              <a:rPr b="1" lang="en-US" sz="2200" strike="noStrike" u="none">
                <a:solidFill>
                  <a:srgbClr val="000000"/>
                </a:solidFill>
                <a:effectLst/>
                <a:uFillTx/>
                <a:latin typeface="Times New Roman"/>
                <a:ea typeface="Times New Roman"/>
              </a:rPr>
              <a:t>Data Collection:</a:t>
            </a:r>
            <a:endParaRPr b="0" lang="en-US" sz="2200" strike="noStrike" u="none">
              <a:solidFill>
                <a:srgbClr val="000000"/>
              </a:solidFill>
              <a:effectLst/>
              <a:uFillTx/>
              <a:latin typeface="Arial"/>
            </a:endParaRPr>
          </a:p>
          <a:p>
            <a:pPr lvl="1" marL="864000" indent="-324000" algn="just">
              <a:spcBef>
                <a:spcPts val="1134"/>
              </a:spcBef>
              <a:buClr>
                <a:srgbClr val="000000"/>
              </a:buClr>
              <a:buSzPct val="75000"/>
              <a:buFont typeface="Symbol" charset="2"/>
              <a:buChar char=""/>
            </a:pPr>
            <a:r>
              <a:rPr b="0" lang="en-US" sz="2100" strike="noStrike" u="none">
                <a:solidFill>
                  <a:srgbClr val="000000"/>
                </a:solidFill>
                <a:effectLst/>
                <a:uFillTx/>
                <a:latin typeface="Times New Roman"/>
                <a:ea typeface="Times New Roman"/>
              </a:rPr>
              <a:t>Use publicly available surveillance datasets (e.g., NTU RGB+D, UCF-101 for action recognition, APPA-REAL for age detection).</a:t>
            </a:r>
            <a:endParaRPr b="0" lang="en-US" sz="2100" strike="noStrike" u="none">
              <a:solidFill>
                <a:srgbClr val="000000"/>
              </a:solidFill>
              <a:effectLst/>
              <a:uFillTx/>
              <a:latin typeface="Arial"/>
            </a:endParaRPr>
          </a:p>
          <a:p>
            <a:pPr lvl="1" marL="864000" indent="-324000" algn="just">
              <a:spcBef>
                <a:spcPts val="1134"/>
              </a:spcBef>
              <a:buClr>
                <a:srgbClr val="000000"/>
              </a:buClr>
              <a:buSzPct val="75000"/>
              <a:buFont typeface="Symbol" charset="2"/>
              <a:buChar char=""/>
            </a:pPr>
            <a:r>
              <a:rPr b="0" lang="en-US" sz="2100" strike="noStrike" u="none">
                <a:solidFill>
                  <a:srgbClr val="000000"/>
                </a:solidFill>
                <a:effectLst/>
                <a:uFillTx/>
                <a:latin typeface="Times New Roman"/>
                <a:ea typeface="Times New Roman"/>
              </a:rPr>
              <a:t>Collect short real-world video clips from public markets or streets (with consent or from open-source datasets).</a:t>
            </a:r>
            <a:endParaRPr b="0" lang="en-US" sz="2100" strike="noStrike" u="none">
              <a:solidFill>
                <a:srgbClr val="000000"/>
              </a:solidFill>
              <a:effectLst/>
              <a:uFillTx/>
              <a:latin typeface="Arial"/>
            </a:endParaRPr>
          </a:p>
          <a:p>
            <a:pPr marL="685800" indent="-457200" algn="just">
              <a:lnSpc>
                <a:spcPct val="150000"/>
              </a:lnSpc>
              <a:spcBef>
                <a:spcPts val="1191"/>
              </a:spcBef>
              <a:spcAft>
                <a:spcPts val="992"/>
              </a:spcAft>
              <a:buClr>
                <a:srgbClr val="2da2bf"/>
              </a:buClr>
              <a:buFont typeface="Arial"/>
              <a:buChar char="•"/>
            </a:pPr>
            <a:r>
              <a:rPr b="1" lang="en-US" sz="2200" strike="noStrike" u="none">
                <a:solidFill>
                  <a:srgbClr val="000000"/>
                </a:solidFill>
                <a:effectLst/>
                <a:uFillTx/>
                <a:latin typeface="Times New Roman"/>
                <a:ea typeface="Times New Roman"/>
              </a:rPr>
              <a:t>Preprocessing:</a:t>
            </a:r>
            <a:endParaRPr b="0" lang="en-US" sz="2200" strike="noStrike" u="none">
              <a:solidFill>
                <a:srgbClr val="000000"/>
              </a:solidFill>
              <a:effectLst/>
              <a:uFillTx/>
              <a:latin typeface="Arial"/>
            </a:endParaRPr>
          </a:p>
          <a:p>
            <a:pPr lvl="1" marL="864000" indent="-324000" algn="just">
              <a:spcBef>
                <a:spcPts val="1134"/>
              </a:spcBef>
              <a:buClr>
                <a:srgbClr val="000000"/>
              </a:buClr>
              <a:buSzPct val="75000"/>
              <a:buFont typeface="Symbol" charset="2"/>
              <a:buChar char=""/>
            </a:pPr>
            <a:r>
              <a:rPr b="0" lang="en-US" sz="2100" strike="noStrike" u="none">
                <a:solidFill>
                  <a:srgbClr val="000000"/>
                </a:solidFill>
                <a:effectLst/>
                <a:uFillTx/>
                <a:latin typeface="Times New Roman"/>
                <a:ea typeface="Times New Roman"/>
              </a:rPr>
              <a:t>Frame extraction, resizing, and noise reduction using OpenCV.</a:t>
            </a:r>
            <a:endParaRPr b="0" lang="en-US" sz="2100" strike="noStrike" u="none">
              <a:solidFill>
                <a:srgbClr val="000000"/>
              </a:solidFill>
              <a:effectLst/>
              <a:uFillTx/>
              <a:latin typeface="Arial"/>
            </a:endParaRPr>
          </a:p>
          <a:p>
            <a:pPr lvl="1" marL="864000" indent="-324000" algn="just">
              <a:spcBef>
                <a:spcPts val="1134"/>
              </a:spcBef>
              <a:buClr>
                <a:srgbClr val="000000"/>
              </a:buClr>
              <a:buSzPct val="75000"/>
              <a:buFont typeface="Symbol" charset="2"/>
              <a:buChar char=""/>
            </a:pPr>
            <a:r>
              <a:rPr b="0" lang="en-US" sz="2100" strike="noStrike" u="none">
                <a:solidFill>
                  <a:srgbClr val="000000"/>
                </a:solidFill>
                <a:effectLst/>
                <a:uFillTx/>
                <a:latin typeface="Times New Roman"/>
                <a:ea typeface="Times New Roman"/>
              </a:rPr>
              <a:t>Face detection and cropping for age estimation.</a:t>
            </a:r>
            <a:endParaRPr b="0" lang="en-US" sz="2100" strike="noStrike" u="none">
              <a:solidFill>
                <a:srgbClr val="000000"/>
              </a:solidFill>
              <a:effectLst/>
              <a:uFillTx/>
              <a:latin typeface="Arial"/>
            </a:endParaRPr>
          </a:p>
          <a:p>
            <a:pPr lvl="1" marL="864000" indent="-324000" algn="just">
              <a:spcBef>
                <a:spcPts val="1134"/>
              </a:spcBef>
              <a:buClr>
                <a:srgbClr val="000000"/>
              </a:buClr>
              <a:buSzPct val="75000"/>
              <a:buFont typeface="Symbol" charset="2"/>
              <a:buChar char=""/>
            </a:pPr>
            <a:r>
              <a:rPr b="0" lang="en-US" sz="2100" strike="noStrike" u="none">
                <a:solidFill>
                  <a:srgbClr val="000000"/>
                </a:solidFill>
                <a:effectLst/>
                <a:uFillTx/>
                <a:latin typeface="Times New Roman"/>
                <a:ea typeface="Times New Roman"/>
              </a:rPr>
              <a:t>Annotation of frames (child vs adult, vending action vs normal).</a:t>
            </a:r>
            <a:endParaRPr b="0" lang="en-US" sz="2100" strike="noStrike" u="none">
              <a:solidFill>
                <a:srgbClr val="000000"/>
              </a:solidFill>
              <a:effectLst/>
              <a:uFillTx/>
              <a:latin typeface="Arial"/>
            </a:endParaRPr>
          </a:p>
        </p:txBody>
      </p:sp>
      <p:sp>
        <p:nvSpPr>
          <p:cNvPr id="246" name="PlaceHolder 2"/>
          <p:cNvSpPr>
            <a:spLocks noGrp="1"/>
          </p:cNvSpPr>
          <p:nvPr>
            <p:ph type="title"/>
          </p:nvPr>
        </p:nvSpPr>
        <p:spPr>
          <a:xfrm>
            <a:off x="296280" y="334080"/>
            <a:ext cx="8229240" cy="776880"/>
          </a:xfrm>
          <a:prstGeom prst="rect">
            <a:avLst/>
          </a:prstGeom>
          <a:noFill/>
          <a:ln w="0">
            <a:noFill/>
          </a:ln>
        </p:spPr>
        <p:txBody>
          <a:bodyPr lIns="91440" rIns="91440" tIns="45720" bIns="45720" anchor="ctr">
            <a:noAutofit/>
          </a:bodyPr>
          <a:p>
            <a:pPr indent="0">
              <a:lnSpc>
                <a:spcPct val="100000"/>
              </a:lnSpc>
              <a:spcBef>
                <a:spcPts val="1191"/>
              </a:spcBef>
              <a:spcAft>
                <a:spcPts val="992"/>
              </a:spcAft>
              <a:buNone/>
              <a:tabLst>
                <a:tab algn="l" pos="0"/>
              </a:tabLst>
            </a:pPr>
            <a:r>
              <a:rPr b="1" lang="en-US" sz="2800" strike="noStrike" u="none">
                <a:solidFill>
                  <a:schemeClr val="dk1"/>
                </a:solidFill>
                <a:effectLst/>
                <a:uFillTx/>
                <a:latin typeface="Times New Roman"/>
                <a:ea typeface="Times New Roman"/>
              </a:rPr>
              <a:t>Data Collection and Analysis Methods</a:t>
            </a:r>
            <a:br>
              <a:rPr sz="2800"/>
            </a:br>
            <a:endParaRPr b="0" lang="en-US" sz="2800" strike="noStrike" u="none">
              <a:solidFill>
                <a:srgbClr val="000000"/>
              </a:solidFill>
              <a:effectLst/>
              <a:uFillTx/>
              <a:latin typeface="Arial"/>
            </a:endParaRPr>
          </a:p>
        </p:txBody>
      </p:sp>
      <p:sp>
        <p:nvSpPr>
          <p:cNvPr id="247" name="PlaceHolder 3"/>
          <p:cNvSpPr>
            <a:spLocks noGrp="1"/>
          </p:cNvSpPr>
          <p:nvPr>
            <p:ph type="sldNum" idx="70"/>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8094DC6B-8275-4C99-A608-5B128CAA9B4C}"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Google Shape;128;p14"/>
          <p:cNvSpPr/>
          <p:nvPr/>
        </p:nvSpPr>
        <p:spPr>
          <a:xfrm>
            <a:off x="262800" y="98640"/>
            <a:ext cx="8546400" cy="7229160"/>
          </a:xfrm>
          <a:prstGeom prst="rect">
            <a:avLst/>
          </a:prstGeom>
          <a:noFill/>
          <a:ln w="0">
            <a:noFill/>
          </a:ln>
        </p:spPr>
        <p:style>
          <a:lnRef idx="0"/>
          <a:fillRef idx="0"/>
          <a:effectRef idx="0"/>
          <a:fontRef idx="minor"/>
        </p:style>
        <p:txBody>
          <a:bodyPr anchor="t">
            <a:spAutoFit/>
          </a:bodyPr>
          <a:p>
            <a:pPr algn="just">
              <a:lnSpc>
                <a:spcPct val="100000"/>
              </a:lnSpc>
              <a:tabLst>
                <a:tab algn="l" pos="0"/>
              </a:tabLst>
            </a:pPr>
            <a:r>
              <a:rPr b="1" lang="en-US" sz="2800" strike="noStrike" u="none">
                <a:solidFill>
                  <a:srgbClr val="000000"/>
                </a:solidFill>
                <a:effectLst/>
                <a:uFillTx/>
                <a:latin typeface="Times New Roman"/>
                <a:ea typeface="Times New Roman"/>
              </a:rPr>
              <a:t>Introduction </a:t>
            </a:r>
            <a:endParaRPr b="0" lang="en-US" sz="2800" strike="noStrike" u="none">
              <a:solidFill>
                <a:srgbClr val="000000"/>
              </a:solidFill>
              <a:effectLst/>
              <a:uFillTx/>
              <a:latin typeface="Arial"/>
            </a:endParaRPr>
          </a:p>
          <a:p>
            <a:pPr algn="just">
              <a:lnSpc>
                <a:spcPct val="100000"/>
              </a:lnSpc>
              <a:tabLst>
                <a:tab algn="l" pos="0"/>
              </a:tabLst>
            </a:pPr>
            <a:endParaRPr b="0" lang="en-US" sz="2600" strike="noStrike" u="none">
              <a:solidFill>
                <a:srgbClr val="000000"/>
              </a:solidFill>
              <a:effectLst/>
              <a:uFillTx/>
              <a:latin typeface="Arial"/>
            </a:endParaRPr>
          </a:p>
          <a:p>
            <a:pPr algn="just">
              <a:lnSpc>
                <a:spcPct val="100000"/>
              </a:lnSpc>
              <a:tabLst>
                <a:tab algn="l" pos="0"/>
              </a:tabLst>
            </a:pPr>
            <a:r>
              <a:rPr b="1" lang="en-US" sz="2600" strike="noStrike" u="none">
                <a:solidFill>
                  <a:srgbClr val="000000"/>
                </a:solidFill>
                <a:effectLst/>
                <a:uFillTx/>
                <a:latin typeface="Times New Roman"/>
                <a:ea typeface="Times New Roman"/>
              </a:rPr>
              <a:t>Background:</a:t>
            </a:r>
            <a:endParaRPr b="0" lang="en-US" sz="2600" strike="noStrike" u="none">
              <a:solidFill>
                <a:srgbClr val="000000"/>
              </a:solidFill>
              <a:effectLst/>
              <a:uFillTx/>
              <a:latin typeface="Arial"/>
            </a:endParaRPr>
          </a:p>
          <a:p>
            <a:pPr algn="just">
              <a:lnSpc>
                <a:spcPct val="150000"/>
              </a:lnSpc>
              <a:spcBef>
                <a:spcPts val="1191"/>
              </a:spcBef>
              <a:spcAft>
                <a:spcPts val="992"/>
              </a:spcAft>
              <a:tabLst>
                <a:tab algn="l" pos="0"/>
              </a:tabLst>
            </a:pPr>
            <a:r>
              <a:rPr b="0" lang="en-US" sz="2000" strike="noStrike" u="none">
                <a:solidFill>
                  <a:srgbClr val="000000"/>
                </a:solidFill>
                <a:effectLst/>
                <a:uFillTx/>
                <a:latin typeface="Times New Roman"/>
                <a:ea typeface="Times New Roman"/>
              </a:rPr>
              <a:t>Child street vending is a serious issue in India, exposing children to exploitation and depriving them of education.</a:t>
            </a:r>
            <a:endParaRPr b="0" lang="en-US" sz="2000" strike="noStrike" u="none">
              <a:solidFill>
                <a:srgbClr val="000000"/>
              </a:solidFill>
              <a:effectLst/>
              <a:uFillTx/>
              <a:latin typeface="Arial"/>
            </a:endParaRPr>
          </a:p>
          <a:p>
            <a:pPr algn="just">
              <a:lnSpc>
                <a:spcPct val="150000"/>
              </a:lnSpc>
              <a:spcBef>
                <a:spcPts val="1191"/>
              </a:spcBef>
              <a:spcAft>
                <a:spcPts val="992"/>
              </a:spcAft>
              <a:tabLst>
                <a:tab algn="l" pos="0"/>
              </a:tabLst>
            </a:pPr>
            <a:r>
              <a:rPr b="0" lang="en-US" sz="2000" strike="noStrike" u="none">
                <a:solidFill>
                  <a:srgbClr val="000000"/>
                </a:solidFill>
                <a:effectLst/>
                <a:uFillTx/>
                <a:latin typeface="Times New Roman"/>
                <a:ea typeface="Times New Roman"/>
              </a:rPr>
              <a:t>Manual monitoring by authorities and NGOs is inefficient and lacks real-time detection capability. With advancements in artificial intelligence and deep learning, automated surveillance is now possible. Models like HAREDNet can recognize human actions, while Wide ResNet can estimate age from facial features. </a:t>
            </a:r>
            <a:endParaRPr b="0" lang="en-US" sz="2000" strike="noStrike" u="none">
              <a:solidFill>
                <a:srgbClr val="000000"/>
              </a:solidFill>
              <a:effectLst/>
              <a:uFillTx/>
              <a:latin typeface="Arial"/>
            </a:endParaRPr>
          </a:p>
          <a:p>
            <a:pPr algn="just">
              <a:lnSpc>
                <a:spcPct val="150000"/>
              </a:lnSpc>
              <a:spcBef>
                <a:spcPts val="1191"/>
              </a:spcBef>
              <a:spcAft>
                <a:spcPts val="992"/>
              </a:spcAft>
              <a:tabLst>
                <a:tab algn="l" pos="0"/>
              </a:tabLst>
            </a:pPr>
            <a:r>
              <a:rPr b="0" lang="en-US" sz="2000" strike="noStrike" u="none">
                <a:solidFill>
                  <a:srgbClr val="000000"/>
                </a:solidFill>
                <a:effectLst/>
                <a:uFillTx/>
                <a:latin typeface="Times New Roman"/>
                <a:ea typeface="Times New Roman"/>
              </a:rPr>
              <a:t>This helps in generating timely alerts for intervention and rescue. The project aims to support efforts toward eradicating child labor through AI-based monitoring.</a:t>
            </a:r>
            <a:endParaRPr b="0" lang="en-US" sz="2000" strike="noStrike" u="none">
              <a:solidFill>
                <a:srgbClr val="000000"/>
              </a:solidFill>
              <a:effectLst/>
              <a:uFillTx/>
              <a:latin typeface="Arial"/>
            </a:endParaRPr>
          </a:p>
          <a:p>
            <a:pPr algn="just">
              <a:lnSpc>
                <a:spcPct val="100000"/>
              </a:lnSpc>
              <a:tabLst>
                <a:tab algn="l" pos="0"/>
              </a:tabLst>
            </a:pPr>
            <a:endParaRPr b="0" lang="en-US" sz="20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p:txBody>
      </p:sp>
      <p:sp>
        <p:nvSpPr>
          <p:cNvPr id="201" name="PlaceHolder 1"/>
          <p:cNvSpPr>
            <a:spLocks noGrp="1"/>
          </p:cNvSpPr>
          <p:nvPr>
            <p:ph type="sldNum" idx="53"/>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B20A945E-F9CE-4E61-99DC-3A7A6EBE8E32}"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8" name=""/>
          <p:cNvSpPr txBox="1"/>
          <p:nvPr/>
        </p:nvSpPr>
        <p:spPr>
          <a:xfrm>
            <a:off x="371160" y="333720"/>
            <a:ext cx="8312760" cy="5505840"/>
          </a:xfrm>
          <a:prstGeom prst="rect">
            <a:avLst/>
          </a:prstGeom>
          <a:noFill/>
          <a:ln w="0">
            <a:noFill/>
          </a:ln>
        </p:spPr>
        <p:txBody>
          <a:bodyPr lIns="90000" rIns="90000" tIns="45000" bIns="45000" anchor="t">
            <a:spAutoFit/>
          </a:bodyPr>
          <a:p>
            <a:pPr marL="685800" indent="-457200" algn="just">
              <a:lnSpc>
                <a:spcPct val="150000"/>
              </a:lnSpc>
              <a:spcBef>
                <a:spcPts val="1191"/>
              </a:spcBef>
              <a:spcAft>
                <a:spcPts val="992"/>
              </a:spcAft>
              <a:buClr>
                <a:srgbClr val="2da2bf"/>
              </a:buClr>
              <a:buFont typeface="Arial"/>
              <a:buChar char="•"/>
            </a:pPr>
            <a:r>
              <a:rPr b="1" lang="en-US" sz="2200" strike="noStrike" u="none">
                <a:solidFill>
                  <a:srgbClr val="000000"/>
                </a:solidFill>
                <a:effectLst/>
                <a:uFillTx/>
                <a:latin typeface="Times New Roman"/>
                <a:ea typeface="Times New Roman"/>
              </a:rPr>
              <a:t>Model Training and Analysis:</a:t>
            </a:r>
            <a:endParaRPr b="0" lang="en-US" sz="2200" strike="noStrike" u="none">
              <a:solidFill>
                <a:srgbClr val="000000"/>
              </a:solidFill>
              <a:effectLst/>
              <a:uFillTx/>
              <a:latin typeface="Arial"/>
            </a:endParaRPr>
          </a:p>
          <a:p>
            <a:pPr lvl="1" marL="864000" indent="-324000" algn="just">
              <a:lnSpc>
                <a:spcPct val="150000"/>
              </a:lnSpc>
              <a:spcBef>
                <a:spcPts val="1191"/>
              </a:spcBef>
              <a:spcAft>
                <a:spcPts val="992"/>
              </a:spcAft>
              <a:buClr>
                <a:srgbClr val="000000"/>
              </a:buClr>
              <a:buSzPct val="75000"/>
              <a:buFont typeface="Symbol" charset="2"/>
              <a:buChar char=""/>
            </a:pPr>
            <a:r>
              <a:rPr b="0" lang="en-US" sz="2100" strike="noStrike" u="none">
                <a:solidFill>
                  <a:srgbClr val="000000"/>
                </a:solidFill>
                <a:effectLst/>
                <a:uFillTx/>
                <a:latin typeface="Times New Roman"/>
                <a:ea typeface="Times New Roman"/>
              </a:rPr>
              <a:t>Train and fine-tune the models (HAREDNet + Wide ResNet) for combined action + age classification.</a:t>
            </a:r>
            <a:endParaRPr b="0" lang="en-US" sz="2100" strike="noStrike" u="none">
              <a:solidFill>
                <a:srgbClr val="000000"/>
              </a:solidFill>
              <a:effectLst/>
              <a:uFillTx/>
              <a:latin typeface="Arial"/>
            </a:endParaRPr>
          </a:p>
          <a:p>
            <a:pPr lvl="1" marL="864000" indent="-324000" algn="just">
              <a:lnSpc>
                <a:spcPct val="150000"/>
              </a:lnSpc>
              <a:spcBef>
                <a:spcPts val="1191"/>
              </a:spcBef>
              <a:spcAft>
                <a:spcPts val="992"/>
              </a:spcAft>
              <a:buClr>
                <a:srgbClr val="000000"/>
              </a:buClr>
              <a:buSzPct val="75000"/>
              <a:buFont typeface="Symbol" charset="2"/>
              <a:buChar char=""/>
            </a:pPr>
            <a:r>
              <a:rPr b="0" lang="en-US" sz="2100" strike="noStrike" u="none">
                <a:solidFill>
                  <a:srgbClr val="000000"/>
                </a:solidFill>
                <a:effectLst/>
                <a:uFillTx/>
                <a:latin typeface="Times New Roman"/>
                <a:ea typeface="Times New Roman"/>
              </a:rPr>
              <a:t>Evaluate using metrics like accuracy, precision, recall, F1-score, and mean absolute error (for age prediction)</a:t>
            </a:r>
            <a:endParaRPr b="0" lang="en-US" sz="2100" strike="noStrike" u="none">
              <a:solidFill>
                <a:srgbClr val="000000"/>
              </a:solidFill>
              <a:effectLst/>
              <a:uFillTx/>
              <a:latin typeface="Arial"/>
            </a:endParaRPr>
          </a:p>
          <a:p>
            <a:pPr marL="685800" indent="-457200" algn="just">
              <a:lnSpc>
                <a:spcPct val="150000"/>
              </a:lnSpc>
              <a:spcBef>
                <a:spcPts val="1191"/>
              </a:spcBef>
              <a:spcAft>
                <a:spcPts val="992"/>
              </a:spcAft>
              <a:buClr>
                <a:srgbClr val="2da2bf"/>
              </a:buClr>
              <a:buFont typeface="Arial"/>
              <a:buChar char="•"/>
            </a:pPr>
            <a:r>
              <a:rPr b="1" lang="en-US" sz="2200" strike="noStrike" u="none">
                <a:solidFill>
                  <a:srgbClr val="000000"/>
                </a:solidFill>
                <a:effectLst/>
                <a:uFillTx/>
                <a:latin typeface="Times New Roman"/>
                <a:ea typeface="Times New Roman"/>
              </a:rPr>
              <a:t>Output Analysis:</a:t>
            </a:r>
            <a:endParaRPr b="0" lang="en-US" sz="2200" strike="noStrike" u="none">
              <a:solidFill>
                <a:srgbClr val="000000"/>
              </a:solidFill>
              <a:effectLst/>
              <a:uFillTx/>
              <a:latin typeface="Arial"/>
            </a:endParaRPr>
          </a:p>
          <a:p>
            <a:pPr lvl="1" marL="864000" indent="-324000" algn="just">
              <a:lnSpc>
                <a:spcPct val="150000"/>
              </a:lnSpc>
              <a:spcBef>
                <a:spcPts val="1191"/>
              </a:spcBef>
              <a:spcAft>
                <a:spcPts val="992"/>
              </a:spcAft>
              <a:buClr>
                <a:srgbClr val="000000"/>
              </a:buClr>
              <a:buSzPct val="75000"/>
              <a:buFont typeface="Symbol" charset="2"/>
              <a:buChar char=""/>
            </a:pPr>
            <a:r>
              <a:rPr b="0" lang="en-US" sz="2100" strike="noStrike" u="none">
                <a:solidFill>
                  <a:srgbClr val="000000"/>
                </a:solidFill>
                <a:effectLst/>
                <a:uFillTx/>
                <a:latin typeface="Times New Roman"/>
                <a:ea typeface="Times New Roman"/>
              </a:rPr>
              <a:t>Analyze the frequency and location of detected child vendors.</a:t>
            </a:r>
            <a:endParaRPr b="0" lang="en-US" sz="2100" strike="noStrike" u="none">
              <a:solidFill>
                <a:srgbClr val="000000"/>
              </a:solidFill>
              <a:effectLst/>
              <a:uFillTx/>
              <a:latin typeface="Arial"/>
            </a:endParaRPr>
          </a:p>
          <a:p>
            <a:pPr lvl="1" marL="864000" indent="-324000" algn="just">
              <a:lnSpc>
                <a:spcPct val="150000"/>
              </a:lnSpc>
              <a:spcBef>
                <a:spcPts val="1191"/>
              </a:spcBef>
              <a:spcAft>
                <a:spcPts val="992"/>
              </a:spcAft>
              <a:buClr>
                <a:srgbClr val="000000"/>
              </a:buClr>
              <a:buSzPct val="75000"/>
              <a:buFont typeface="Symbol" charset="2"/>
              <a:buChar char=""/>
            </a:pPr>
            <a:r>
              <a:rPr b="0" lang="en-US" sz="2100" strike="noStrike" u="none">
                <a:solidFill>
                  <a:srgbClr val="000000"/>
                </a:solidFill>
                <a:effectLst/>
                <a:uFillTx/>
                <a:latin typeface="Times New Roman"/>
                <a:ea typeface="Times New Roman"/>
              </a:rPr>
              <a:t>Visualize detection results and alerts on a simple dashboard or console log</a:t>
            </a:r>
            <a:r>
              <a:rPr b="1" lang="en-US" sz="2100" strike="noStrike" u="none">
                <a:solidFill>
                  <a:srgbClr val="000000"/>
                </a:solidFill>
                <a:effectLst/>
                <a:uFillTx/>
                <a:latin typeface="Times New Roman"/>
                <a:ea typeface="Times New Roman"/>
              </a:rPr>
              <a:t>.</a:t>
            </a:r>
            <a:endParaRPr b="0" lang="en-US" sz="2100" strike="noStrike" u="none">
              <a:solidFill>
                <a:srgbClr val="000000"/>
              </a:solidFill>
              <a:effectLst/>
              <a:uFillTx/>
              <a:latin typeface="Arial"/>
            </a:endParaRPr>
          </a:p>
        </p:txBody>
      </p:sp>
      <p:sp>
        <p:nvSpPr>
          <p:cNvPr id="249" name="Google Shape;250;p 4"/>
          <p:cNvSpPr txBox="1"/>
          <p:nvPr/>
        </p:nvSpPr>
        <p:spPr>
          <a:xfrm>
            <a:off x="8647560" y="6408360"/>
            <a:ext cx="365400" cy="364680"/>
          </a:xfrm>
          <a:prstGeom prst="rect">
            <a:avLst/>
          </a:prstGeom>
          <a:noFill/>
          <a:ln w="0">
            <a:noFill/>
          </a:ln>
        </p:spPr>
        <p:txBody>
          <a:bodyPr anchor="b">
            <a:noAutofit/>
          </a:bodyPr>
          <a:p>
            <a:pPr algn="r">
              <a:lnSpc>
                <a:spcPct val="100000"/>
              </a:lnSpc>
              <a:tabLst>
                <a:tab algn="l" pos="0"/>
              </a:tabLst>
            </a:pPr>
            <a:fld id="{0F633972-0F52-4D83-AFB5-55B8E93520D7}"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PlaceHolder 1"/>
          <p:cNvSpPr>
            <a:spLocks noGrp="1"/>
          </p:cNvSpPr>
          <p:nvPr>
            <p:ph/>
          </p:nvPr>
        </p:nvSpPr>
        <p:spPr>
          <a:xfrm>
            <a:off x="457200" y="1011240"/>
            <a:ext cx="8229240" cy="4525560"/>
          </a:xfrm>
          <a:prstGeom prst="rect">
            <a:avLst/>
          </a:prstGeom>
          <a:noFill/>
          <a:ln w="0">
            <a:noFill/>
          </a:ln>
        </p:spPr>
        <p:txBody>
          <a:bodyPr lIns="91440" rIns="91440" tIns="45720" bIns="45720" anchor="t">
            <a:noAutofit/>
          </a:bodyPr>
          <a:p>
            <a:pPr marL="685800" indent="-457200" algn="just">
              <a:lnSpc>
                <a:spcPct val="150000"/>
              </a:lnSpc>
              <a:spcBef>
                <a:spcPts val="400"/>
              </a:spcBef>
              <a:buClr>
                <a:srgbClr val="2da2bf"/>
              </a:buClr>
              <a:buFont typeface="Arial"/>
              <a:buChar char="•"/>
            </a:pPr>
            <a:r>
              <a:rPr b="1" lang="en-US" sz="2100" strike="noStrike" u="none">
                <a:solidFill>
                  <a:srgbClr val="000000"/>
                </a:solidFill>
                <a:effectLst/>
                <a:uFillTx/>
                <a:latin typeface="Times New Roman"/>
                <a:ea typeface="Times New Roman"/>
              </a:rPr>
              <a:t>Software Requirements:</a:t>
            </a:r>
            <a:endParaRPr b="0" lang="en-US" sz="2100" strike="noStrike" u="none">
              <a:solidFill>
                <a:srgbClr val="000000"/>
              </a:solidFill>
              <a:effectLst/>
              <a:uFillTx/>
              <a:latin typeface="Arial"/>
            </a:endParaRPr>
          </a:p>
          <a:p>
            <a:pPr lvl="1" marL="864000" indent="-324000" algn="just">
              <a:spcBef>
                <a:spcPts val="1191"/>
              </a:spcBef>
              <a:spcAft>
                <a:spcPts val="992"/>
              </a:spcAft>
              <a:buClr>
                <a:srgbClr val="000000"/>
              </a:buClr>
              <a:buSzPct val="75000"/>
              <a:buFont typeface="Symbol" charset="2"/>
              <a:buChar char=""/>
            </a:pPr>
            <a:r>
              <a:rPr b="1" lang="en-US" sz="2000" strike="noStrike" u="none">
                <a:solidFill>
                  <a:srgbClr val="000000"/>
                </a:solidFill>
                <a:effectLst/>
                <a:uFillTx/>
                <a:latin typeface="Times New Roman"/>
                <a:ea typeface="Times New Roman"/>
              </a:rPr>
              <a:t>Programming Language: </a:t>
            </a:r>
            <a:r>
              <a:rPr b="0" lang="en-US" sz="2000" strike="noStrike" u="none">
                <a:solidFill>
                  <a:srgbClr val="000000"/>
                </a:solidFill>
                <a:effectLst/>
                <a:uFillTx/>
                <a:latin typeface="Times New Roman"/>
                <a:ea typeface="Times New Roman"/>
              </a:rPr>
              <a:t>Python 3.x</a:t>
            </a:r>
            <a:endParaRPr b="0" lang="en-US" sz="2000" strike="noStrike" u="none">
              <a:solidFill>
                <a:srgbClr val="000000"/>
              </a:solidFill>
              <a:effectLst/>
              <a:uFillTx/>
              <a:latin typeface="Arial"/>
            </a:endParaRPr>
          </a:p>
          <a:p>
            <a:pPr lvl="1" marL="864000" indent="-324000" algn="just">
              <a:spcBef>
                <a:spcPts val="1191"/>
              </a:spcBef>
              <a:spcAft>
                <a:spcPts val="992"/>
              </a:spcAft>
              <a:buClr>
                <a:srgbClr val="000000"/>
              </a:buClr>
              <a:buSzPct val="75000"/>
              <a:buFont typeface="Symbol" charset="2"/>
              <a:buChar char=""/>
            </a:pPr>
            <a:r>
              <a:rPr b="1" lang="en-US" sz="2000" strike="noStrike" u="none">
                <a:solidFill>
                  <a:srgbClr val="000000"/>
                </a:solidFill>
                <a:effectLst/>
                <a:uFillTx/>
                <a:latin typeface="Times New Roman"/>
                <a:ea typeface="Times New Roman"/>
              </a:rPr>
              <a:t>Frameworks &amp; Libraries: </a:t>
            </a:r>
            <a:r>
              <a:rPr b="0" lang="en-US" sz="2000" strike="noStrike" u="none">
                <a:solidFill>
                  <a:srgbClr val="000000"/>
                </a:solidFill>
                <a:effectLst/>
                <a:uFillTx/>
                <a:latin typeface="Times New Roman"/>
                <a:ea typeface="Times New Roman"/>
              </a:rPr>
              <a:t>TensorFlow / PyTorch, OpenCV, dlib, NumPy, Pandas</a:t>
            </a:r>
            <a:endParaRPr b="0" lang="en-US" sz="2000" strike="noStrike" u="none">
              <a:solidFill>
                <a:srgbClr val="000000"/>
              </a:solidFill>
              <a:effectLst/>
              <a:uFillTx/>
              <a:latin typeface="Arial"/>
            </a:endParaRPr>
          </a:p>
          <a:p>
            <a:pPr lvl="1" marL="864000" indent="-324000" algn="just">
              <a:spcBef>
                <a:spcPts val="1191"/>
              </a:spcBef>
              <a:spcAft>
                <a:spcPts val="992"/>
              </a:spcAft>
              <a:buClr>
                <a:srgbClr val="000000"/>
              </a:buClr>
              <a:buSzPct val="75000"/>
              <a:buFont typeface="Symbol" charset="2"/>
              <a:buChar char=""/>
            </a:pPr>
            <a:r>
              <a:rPr b="1" lang="en-US" sz="2000" strike="noStrike" u="none">
                <a:solidFill>
                  <a:srgbClr val="000000"/>
                </a:solidFill>
                <a:effectLst/>
                <a:uFillTx/>
                <a:latin typeface="Times New Roman"/>
                <a:ea typeface="Times New Roman"/>
              </a:rPr>
              <a:t>Development Environment:</a:t>
            </a:r>
            <a:r>
              <a:rPr b="0" lang="en-US" sz="2000" strike="noStrike" u="none">
                <a:solidFill>
                  <a:srgbClr val="000000"/>
                </a:solidFill>
                <a:effectLst/>
                <a:uFillTx/>
                <a:latin typeface="Times New Roman"/>
                <a:ea typeface="Times New Roman"/>
              </a:rPr>
              <a:t> Jupyter Notebook or Google Colab</a:t>
            </a:r>
            <a:endParaRPr b="0" lang="en-US" sz="2000" strike="noStrike" u="none">
              <a:solidFill>
                <a:srgbClr val="000000"/>
              </a:solidFill>
              <a:effectLst/>
              <a:uFillTx/>
              <a:latin typeface="Arial"/>
            </a:endParaRPr>
          </a:p>
          <a:p>
            <a:pPr lvl="1" marL="864000" indent="-324000" algn="just">
              <a:spcBef>
                <a:spcPts val="1191"/>
              </a:spcBef>
              <a:spcAft>
                <a:spcPts val="992"/>
              </a:spcAft>
              <a:buClr>
                <a:srgbClr val="000000"/>
              </a:buClr>
              <a:buSzPct val="75000"/>
              <a:buFont typeface="Symbol" charset="2"/>
              <a:buChar char=""/>
            </a:pPr>
            <a:r>
              <a:rPr b="1" lang="en-US" sz="2000" strike="noStrike" u="none">
                <a:solidFill>
                  <a:srgbClr val="000000"/>
                </a:solidFill>
                <a:effectLst/>
                <a:uFillTx/>
                <a:latin typeface="Times New Roman"/>
                <a:ea typeface="Times New Roman"/>
              </a:rPr>
              <a:t>Database &amp; Visualization:</a:t>
            </a:r>
            <a:r>
              <a:rPr b="0" lang="en-US" sz="2000" strike="noStrike" u="none">
                <a:solidFill>
                  <a:srgbClr val="000000"/>
                </a:solidFill>
                <a:effectLst/>
                <a:uFillTx/>
                <a:latin typeface="Times New Roman"/>
                <a:ea typeface="Times New Roman"/>
              </a:rPr>
              <a:t> SQLite / Firebase for storage, Streamlit or Flask for dashboard</a:t>
            </a:r>
            <a:endParaRPr b="0" lang="en-US" sz="2000" strike="noStrike" u="none">
              <a:solidFill>
                <a:srgbClr val="000000"/>
              </a:solidFill>
              <a:effectLst/>
              <a:uFillTx/>
              <a:latin typeface="Arial"/>
            </a:endParaRPr>
          </a:p>
          <a:p>
            <a:pPr lvl="1" marL="864000" indent="-324000" algn="just">
              <a:spcBef>
                <a:spcPts val="1191"/>
              </a:spcBef>
              <a:spcAft>
                <a:spcPts val="992"/>
              </a:spcAft>
              <a:buClr>
                <a:srgbClr val="000000"/>
              </a:buClr>
              <a:buSzPct val="75000"/>
              <a:buFont typeface="Symbol" charset="2"/>
              <a:buChar char=""/>
            </a:pPr>
            <a:r>
              <a:rPr b="1" lang="en-US" sz="2000" strike="noStrike" u="none">
                <a:solidFill>
                  <a:srgbClr val="000000"/>
                </a:solidFill>
                <a:effectLst/>
                <a:uFillTx/>
                <a:latin typeface="Times New Roman"/>
                <a:ea typeface="Times New Roman"/>
              </a:rPr>
              <a:t>Operating System:</a:t>
            </a:r>
            <a:r>
              <a:rPr b="0" lang="en-US" sz="2000" strike="noStrike" u="none">
                <a:solidFill>
                  <a:srgbClr val="000000"/>
                </a:solidFill>
                <a:effectLst/>
                <a:uFillTx/>
                <a:latin typeface="Times New Roman"/>
                <a:ea typeface="Times New Roman"/>
              </a:rPr>
              <a:t> Windows 10 / Ubuntu Linux</a:t>
            </a:r>
            <a:endParaRPr b="0" lang="en-US" sz="2000" strike="noStrike" u="none">
              <a:solidFill>
                <a:srgbClr val="000000"/>
              </a:solidFill>
              <a:effectLst/>
              <a:uFillTx/>
              <a:latin typeface="Arial"/>
            </a:endParaRPr>
          </a:p>
          <a:p>
            <a:pPr marL="685800" indent="-457200" algn="just">
              <a:lnSpc>
                <a:spcPct val="150000"/>
              </a:lnSpc>
              <a:spcBef>
                <a:spcPts val="400"/>
              </a:spcBef>
              <a:buClr>
                <a:srgbClr val="2da2bf"/>
              </a:buClr>
              <a:buFont typeface="Arial"/>
              <a:buChar char="•"/>
            </a:pPr>
            <a:r>
              <a:rPr b="1" lang="en-US" sz="2100" strike="noStrike" u="none">
                <a:solidFill>
                  <a:srgbClr val="000000"/>
                </a:solidFill>
                <a:effectLst/>
                <a:uFillTx/>
                <a:latin typeface="Times New Roman"/>
                <a:ea typeface="Times New Roman"/>
              </a:rPr>
              <a:t>Hardware Requirements:</a:t>
            </a:r>
            <a:endParaRPr b="0" lang="en-US" sz="2100" strike="noStrike" u="none">
              <a:solidFill>
                <a:srgbClr val="000000"/>
              </a:solidFill>
              <a:effectLst/>
              <a:uFillTx/>
              <a:latin typeface="Arial"/>
            </a:endParaRPr>
          </a:p>
          <a:p>
            <a:pPr lvl="1" marL="864000" indent="-324000" algn="just">
              <a:spcBef>
                <a:spcPts val="1191"/>
              </a:spcBef>
              <a:spcAft>
                <a:spcPts val="992"/>
              </a:spcAft>
              <a:buClr>
                <a:srgbClr val="000000"/>
              </a:buClr>
              <a:buSzPct val="75000"/>
              <a:buFont typeface="Symbol" charset="2"/>
              <a:buChar char=""/>
            </a:pPr>
            <a:r>
              <a:rPr b="1" lang="en-US" sz="2000" strike="noStrike" u="none">
                <a:solidFill>
                  <a:srgbClr val="000000"/>
                </a:solidFill>
                <a:effectLst/>
                <a:uFillTx/>
                <a:latin typeface="Times New Roman"/>
                <a:ea typeface="Times New Roman"/>
              </a:rPr>
              <a:t>Camera / Video Source: </a:t>
            </a:r>
            <a:r>
              <a:rPr b="0" lang="en-US" sz="2000" strike="noStrike" u="none">
                <a:solidFill>
                  <a:srgbClr val="000000"/>
                </a:solidFill>
                <a:effectLst/>
                <a:uFillTx/>
                <a:latin typeface="Times New Roman"/>
                <a:ea typeface="Times New Roman"/>
              </a:rPr>
              <a:t>CCTV or HD webcam for real-time surveillance input</a:t>
            </a:r>
            <a:endParaRPr b="0" lang="en-US" sz="2000" strike="noStrike" u="none">
              <a:solidFill>
                <a:srgbClr val="000000"/>
              </a:solidFill>
              <a:effectLst/>
              <a:uFillTx/>
              <a:latin typeface="Arial"/>
            </a:endParaRPr>
          </a:p>
          <a:p>
            <a:pPr marL="457200" indent="-228600" algn="just">
              <a:lnSpc>
                <a:spcPct val="100000"/>
              </a:lnSpc>
              <a:spcBef>
                <a:spcPts val="400"/>
              </a:spcBef>
              <a:buNone/>
              <a:tabLst>
                <a:tab algn="l" pos="0"/>
              </a:tabLst>
            </a:pPr>
            <a:endParaRPr b="0" lang="en-US" sz="1400" strike="noStrike" u="none">
              <a:solidFill>
                <a:srgbClr val="000000"/>
              </a:solidFill>
              <a:effectLst/>
              <a:uFillTx/>
              <a:latin typeface="Arial"/>
            </a:endParaRPr>
          </a:p>
        </p:txBody>
      </p:sp>
      <p:sp>
        <p:nvSpPr>
          <p:cNvPr id="251" name="PlaceHolder 2"/>
          <p:cNvSpPr>
            <a:spLocks noGrp="1"/>
          </p:cNvSpPr>
          <p:nvPr>
            <p:ph type="title"/>
          </p:nvPr>
        </p:nvSpPr>
        <p:spPr>
          <a:xfrm>
            <a:off x="395280" y="200520"/>
            <a:ext cx="8229240" cy="912960"/>
          </a:xfrm>
          <a:prstGeom prst="rect">
            <a:avLst/>
          </a:prstGeom>
          <a:noFill/>
          <a:ln w="0">
            <a:noFill/>
          </a:ln>
        </p:spPr>
        <p:txBody>
          <a:bodyPr lIns="91440" rIns="91440" tIns="45720" bIns="45720" anchor="ctr">
            <a:noAutofit/>
          </a:bodyPr>
          <a:p>
            <a:pPr indent="0">
              <a:lnSpc>
                <a:spcPct val="100000"/>
              </a:lnSpc>
              <a:buNone/>
              <a:tabLst>
                <a:tab algn="l" pos="0"/>
              </a:tabLst>
            </a:pPr>
            <a:r>
              <a:rPr b="1" lang="en-US" sz="2800" strike="noStrike" u="none">
                <a:solidFill>
                  <a:schemeClr val="dk1"/>
                </a:solidFill>
                <a:effectLst/>
                <a:uFillTx/>
                <a:latin typeface="Times New Roman"/>
                <a:ea typeface="Times New Roman"/>
              </a:rPr>
              <a:t>Requirement Engineering</a:t>
            </a:r>
            <a:endParaRPr b="0" lang="en-US" sz="2800" strike="noStrike" u="none">
              <a:solidFill>
                <a:srgbClr val="000000"/>
              </a:solidFill>
              <a:effectLst/>
              <a:uFillTx/>
              <a:latin typeface="Arial"/>
            </a:endParaRPr>
          </a:p>
        </p:txBody>
      </p:sp>
      <p:sp>
        <p:nvSpPr>
          <p:cNvPr id="252" name="PlaceHolder 3"/>
          <p:cNvSpPr>
            <a:spLocks noGrp="1"/>
          </p:cNvSpPr>
          <p:nvPr>
            <p:ph type="sldNum" idx="71"/>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EA809732-138F-43E5-B5AE-B9B61A3FB939}"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3" name="PlaceHolder 1"/>
          <p:cNvSpPr>
            <a:spLocks noGrp="1"/>
          </p:cNvSpPr>
          <p:nvPr>
            <p:ph/>
          </p:nvPr>
        </p:nvSpPr>
        <p:spPr>
          <a:xfrm>
            <a:off x="268560" y="921240"/>
            <a:ext cx="8761680" cy="5554440"/>
          </a:xfrm>
          <a:prstGeom prst="rect">
            <a:avLst/>
          </a:prstGeom>
          <a:noFill/>
          <a:ln w="0">
            <a:noFill/>
          </a:ln>
        </p:spPr>
        <p:txBody>
          <a:bodyPr lIns="91440" rIns="91440" tIns="45720" bIns="45720" anchor="t">
            <a:noAutofit/>
          </a:bodyPr>
          <a:p>
            <a:pPr marL="111960" indent="0" algn="just">
              <a:lnSpc>
                <a:spcPct val="100000"/>
              </a:lnSpc>
              <a:spcBef>
                <a:spcPts val="400"/>
              </a:spcBef>
              <a:buNone/>
              <a:tabLst>
                <a:tab algn="l" pos="0"/>
              </a:tabLst>
            </a:pPr>
            <a:r>
              <a:rPr b="1" lang="en-US" sz="2200" strike="noStrike" u="none">
                <a:solidFill>
                  <a:srgbClr val="000000"/>
                </a:solidFill>
                <a:effectLst/>
                <a:uFillTx/>
                <a:latin typeface="Times New Roman"/>
                <a:ea typeface="Times New Roman"/>
              </a:rPr>
              <a:t>Functional Requirements:</a:t>
            </a:r>
            <a:endParaRPr b="0" lang="en-US" sz="2200" strike="noStrike" u="none">
              <a:solidFill>
                <a:srgbClr val="000000"/>
              </a:solidFill>
              <a:effectLst/>
              <a:uFillTx/>
              <a:latin typeface="Arial"/>
            </a:endParaRPr>
          </a:p>
          <a:p>
            <a:pPr marL="457200" indent="-345240" algn="just">
              <a:lnSpc>
                <a:spcPct val="150000"/>
              </a:lnSpc>
              <a:spcBef>
                <a:spcPts val="1191"/>
              </a:spcBef>
              <a:spcAft>
                <a:spcPts val="992"/>
              </a:spcAft>
              <a:buClr>
                <a:srgbClr val="2da2bf"/>
              </a:buClr>
              <a:buFont typeface="Noto Sans Symbols"/>
              <a:buChar char="▪"/>
              <a:tabLst>
                <a:tab algn="l" pos="0"/>
              </a:tabLst>
            </a:pPr>
            <a:r>
              <a:rPr b="0" lang="en-US" sz="2000" strike="noStrike" u="none">
                <a:solidFill>
                  <a:srgbClr val="000000"/>
                </a:solidFill>
                <a:effectLst/>
                <a:uFillTx/>
                <a:latin typeface="Times New Roman"/>
                <a:ea typeface="Times New Roman"/>
              </a:rPr>
              <a:t>The system shall </a:t>
            </a:r>
            <a:r>
              <a:rPr b="1" lang="en-US" sz="2000" strike="noStrike" u="none">
                <a:solidFill>
                  <a:srgbClr val="000000"/>
                </a:solidFill>
                <a:effectLst/>
                <a:uFillTx/>
                <a:latin typeface="Times New Roman"/>
                <a:ea typeface="Times New Roman"/>
              </a:rPr>
              <a:t>capture or process live</a:t>
            </a:r>
            <a:r>
              <a:rPr b="0" lang="en-US" sz="2000" strike="noStrike" u="none">
                <a:solidFill>
                  <a:srgbClr val="000000"/>
                </a:solidFill>
                <a:effectLst/>
                <a:uFillTx/>
                <a:latin typeface="Times New Roman"/>
                <a:ea typeface="Times New Roman"/>
              </a:rPr>
              <a:t> CCTV/video footage from public areas or marketplaces.</a:t>
            </a:r>
            <a:endParaRPr b="0" lang="en-US" sz="2000" strike="noStrike" u="none">
              <a:solidFill>
                <a:srgbClr val="000000"/>
              </a:solidFill>
              <a:effectLst/>
              <a:uFillTx/>
              <a:latin typeface="Arial"/>
            </a:endParaRPr>
          </a:p>
          <a:p>
            <a:pPr marL="457200" indent="-345240" algn="just">
              <a:lnSpc>
                <a:spcPct val="150000"/>
              </a:lnSpc>
              <a:spcBef>
                <a:spcPts val="1191"/>
              </a:spcBef>
              <a:spcAft>
                <a:spcPts val="992"/>
              </a:spcAft>
              <a:buClr>
                <a:srgbClr val="2da2bf"/>
              </a:buClr>
              <a:buFont typeface="Noto Sans Symbols"/>
              <a:buChar char="▪"/>
              <a:tabLst>
                <a:tab algn="l" pos="0"/>
              </a:tabLst>
            </a:pPr>
            <a:r>
              <a:rPr b="0" lang="en-US" sz="2000" strike="noStrike" u="none">
                <a:solidFill>
                  <a:srgbClr val="000000"/>
                </a:solidFill>
                <a:effectLst/>
                <a:uFillTx/>
                <a:latin typeface="Times New Roman"/>
                <a:ea typeface="Times New Roman"/>
              </a:rPr>
              <a:t>The system shall </a:t>
            </a:r>
            <a:r>
              <a:rPr b="1" lang="en-US" sz="2000" strike="noStrike" u="none">
                <a:solidFill>
                  <a:srgbClr val="000000"/>
                </a:solidFill>
                <a:effectLst/>
                <a:uFillTx/>
                <a:latin typeface="Times New Roman"/>
                <a:ea typeface="Times New Roman"/>
              </a:rPr>
              <a:t>identify the age group</a:t>
            </a:r>
            <a:r>
              <a:rPr b="0" lang="en-US" sz="2000" strike="noStrike" u="none">
                <a:solidFill>
                  <a:srgbClr val="000000"/>
                </a:solidFill>
                <a:effectLst/>
                <a:uFillTx/>
                <a:latin typeface="Times New Roman"/>
                <a:ea typeface="Times New Roman"/>
              </a:rPr>
              <a:t> (child or adult) using facial analysis.</a:t>
            </a:r>
            <a:endParaRPr b="0" lang="en-US" sz="2000" strike="noStrike" u="none">
              <a:solidFill>
                <a:srgbClr val="000000"/>
              </a:solidFill>
              <a:effectLst/>
              <a:uFillTx/>
              <a:latin typeface="Arial"/>
            </a:endParaRPr>
          </a:p>
          <a:p>
            <a:pPr marL="457200" indent="-345240" algn="just">
              <a:lnSpc>
                <a:spcPct val="150000"/>
              </a:lnSpc>
              <a:spcBef>
                <a:spcPts val="1191"/>
              </a:spcBef>
              <a:spcAft>
                <a:spcPts val="992"/>
              </a:spcAft>
              <a:buClr>
                <a:srgbClr val="2da2bf"/>
              </a:buClr>
              <a:buFont typeface="Noto Sans Symbols"/>
              <a:buChar char="▪"/>
              <a:tabLst>
                <a:tab algn="l" pos="0"/>
              </a:tabLst>
            </a:pPr>
            <a:r>
              <a:rPr b="0" lang="en-US" sz="2000" strike="noStrike" u="none">
                <a:solidFill>
                  <a:srgbClr val="000000"/>
                </a:solidFill>
                <a:effectLst/>
                <a:uFillTx/>
                <a:latin typeface="Times New Roman"/>
                <a:ea typeface="Times New Roman"/>
              </a:rPr>
              <a:t>The system shall </a:t>
            </a:r>
            <a:r>
              <a:rPr b="1" lang="en-US" sz="2000" strike="noStrike" u="none">
                <a:solidFill>
                  <a:srgbClr val="000000"/>
                </a:solidFill>
                <a:effectLst/>
                <a:uFillTx/>
                <a:latin typeface="Times New Roman"/>
                <a:ea typeface="Times New Roman"/>
              </a:rPr>
              <a:t>recognize specific actions</a:t>
            </a:r>
            <a:r>
              <a:rPr b="0" lang="en-US" sz="2000" strike="noStrike" u="none">
                <a:solidFill>
                  <a:srgbClr val="000000"/>
                </a:solidFill>
                <a:effectLst/>
                <a:uFillTx/>
                <a:latin typeface="Times New Roman"/>
                <a:ea typeface="Times New Roman"/>
              </a:rPr>
              <a:t> such as vending, selling, or handling goods.</a:t>
            </a:r>
            <a:endParaRPr b="0" lang="en-US" sz="2000" strike="noStrike" u="none">
              <a:solidFill>
                <a:srgbClr val="000000"/>
              </a:solidFill>
              <a:effectLst/>
              <a:uFillTx/>
              <a:latin typeface="Arial"/>
            </a:endParaRPr>
          </a:p>
          <a:p>
            <a:pPr marL="457200" indent="-345240" algn="just">
              <a:lnSpc>
                <a:spcPct val="150000"/>
              </a:lnSpc>
              <a:spcBef>
                <a:spcPts val="1191"/>
              </a:spcBef>
              <a:spcAft>
                <a:spcPts val="992"/>
              </a:spcAft>
              <a:buClr>
                <a:srgbClr val="2da2bf"/>
              </a:buClr>
              <a:buFont typeface="Noto Sans Symbols"/>
              <a:buChar char="▪"/>
              <a:tabLst>
                <a:tab algn="l" pos="0"/>
              </a:tabLst>
            </a:pPr>
            <a:r>
              <a:rPr b="0" lang="en-US" sz="2000" strike="noStrike" u="none">
                <a:solidFill>
                  <a:srgbClr val="000000"/>
                </a:solidFill>
                <a:effectLst/>
                <a:uFillTx/>
                <a:latin typeface="Times New Roman"/>
                <a:ea typeface="Times New Roman"/>
              </a:rPr>
              <a:t>The system shall </a:t>
            </a:r>
            <a:r>
              <a:rPr b="1" lang="en-US" sz="2000" strike="noStrike" u="none">
                <a:solidFill>
                  <a:srgbClr val="000000"/>
                </a:solidFill>
                <a:effectLst/>
                <a:uFillTx/>
                <a:latin typeface="Times New Roman"/>
                <a:ea typeface="Times New Roman"/>
              </a:rPr>
              <a:t>generate real-time alerts</a:t>
            </a:r>
            <a:r>
              <a:rPr b="0" lang="en-US" sz="2000" strike="noStrike" u="none">
                <a:solidFill>
                  <a:srgbClr val="000000"/>
                </a:solidFill>
                <a:effectLst/>
                <a:uFillTx/>
                <a:latin typeface="Times New Roman"/>
                <a:ea typeface="Times New Roman"/>
              </a:rPr>
              <a:t> when a child is detected performing vending activities.</a:t>
            </a:r>
            <a:endParaRPr b="0" lang="en-US" sz="2000" strike="noStrike" u="none">
              <a:solidFill>
                <a:srgbClr val="000000"/>
              </a:solidFill>
              <a:effectLst/>
              <a:uFillTx/>
              <a:latin typeface="Arial"/>
            </a:endParaRPr>
          </a:p>
          <a:p>
            <a:pPr marL="457200" indent="-345240" algn="just">
              <a:lnSpc>
                <a:spcPct val="150000"/>
              </a:lnSpc>
              <a:spcBef>
                <a:spcPts val="1191"/>
              </a:spcBef>
              <a:spcAft>
                <a:spcPts val="992"/>
              </a:spcAft>
              <a:buClr>
                <a:srgbClr val="2da2bf"/>
              </a:buClr>
              <a:buFont typeface="Noto Sans Symbols"/>
              <a:buChar char="▪"/>
              <a:tabLst>
                <a:tab algn="l" pos="0"/>
              </a:tabLst>
            </a:pPr>
            <a:r>
              <a:rPr b="0" lang="en-US" sz="2000" strike="noStrike" u="none">
                <a:solidFill>
                  <a:srgbClr val="000000"/>
                </a:solidFill>
                <a:effectLst/>
                <a:uFillTx/>
                <a:latin typeface="Times New Roman"/>
                <a:ea typeface="Times New Roman"/>
              </a:rPr>
              <a:t>The system shall</a:t>
            </a:r>
            <a:r>
              <a:rPr b="1" lang="en-US" sz="2000" strike="noStrike" u="none">
                <a:solidFill>
                  <a:srgbClr val="000000"/>
                </a:solidFill>
                <a:effectLst/>
                <a:uFillTx/>
                <a:latin typeface="Times New Roman"/>
                <a:ea typeface="Times New Roman"/>
              </a:rPr>
              <a:t> store detection data</a:t>
            </a:r>
            <a:r>
              <a:rPr b="0" lang="en-US" sz="2000" strike="noStrike" u="none">
                <a:solidFill>
                  <a:srgbClr val="000000"/>
                </a:solidFill>
                <a:effectLst/>
                <a:uFillTx/>
                <a:latin typeface="Times New Roman"/>
                <a:ea typeface="Times New Roman"/>
              </a:rPr>
              <a:t> (image/frame, timestamp, location, classification result) in a database.</a:t>
            </a:r>
            <a:endParaRPr b="0" lang="en-US" sz="2000" strike="noStrike" u="none">
              <a:solidFill>
                <a:srgbClr val="000000"/>
              </a:solidFill>
              <a:effectLst/>
              <a:uFillTx/>
              <a:latin typeface="Arial"/>
            </a:endParaRPr>
          </a:p>
        </p:txBody>
      </p:sp>
      <p:sp>
        <p:nvSpPr>
          <p:cNvPr id="254" name="PlaceHolder 2"/>
          <p:cNvSpPr>
            <a:spLocks noGrp="1"/>
          </p:cNvSpPr>
          <p:nvPr>
            <p:ph type="title"/>
          </p:nvPr>
        </p:nvSpPr>
        <p:spPr>
          <a:xfrm>
            <a:off x="132480" y="124560"/>
            <a:ext cx="5990760" cy="640080"/>
          </a:xfrm>
          <a:prstGeom prst="rect">
            <a:avLst/>
          </a:prstGeom>
          <a:noFill/>
          <a:ln w="0">
            <a:noFill/>
          </a:ln>
        </p:spPr>
        <p:txBody>
          <a:bodyPr lIns="91440" rIns="91440" tIns="45720" bIns="45720" anchor="ctr">
            <a:noAutofit/>
          </a:bodyPr>
          <a:p>
            <a:pPr indent="0">
              <a:lnSpc>
                <a:spcPct val="100000"/>
              </a:lnSpc>
              <a:buNone/>
              <a:tabLst>
                <a:tab algn="l" pos="0"/>
              </a:tabLst>
            </a:pPr>
            <a:r>
              <a:rPr b="1" lang="en-US" sz="2800" strike="noStrike" u="none">
                <a:solidFill>
                  <a:schemeClr val="dk1"/>
                </a:solidFill>
                <a:effectLst/>
                <a:uFillTx/>
                <a:latin typeface="Times New Roman"/>
                <a:ea typeface="Times New Roman"/>
              </a:rPr>
              <a:t>Software Requirements Specification</a:t>
            </a:r>
            <a:endParaRPr b="0" lang="en-US" sz="2800" strike="noStrike" u="none">
              <a:solidFill>
                <a:srgbClr val="000000"/>
              </a:solidFill>
              <a:effectLst/>
              <a:uFillTx/>
              <a:latin typeface="Arial"/>
            </a:endParaRPr>
          </a:p>
        </p:txBody>
      </p:sp>
      <p:sp>
        <p:nvSpPr>
          <p:cNvPr id="255" name="PlaceHolder 3"/>
          <p:cNvSpPr>
            <a:spLocks noGrp="1"/>
          </p:cNvSpPr>
          <p:nvPr>
            <p:ph type="sldNum" idx="72"/>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E567A7DF-2B4F-418B-AACB-39E3A6FD3188}"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6" name="PlaceHolder 1"/>
          <p:cNvSpPr>
            <a:spLocks noGrp="1"/>
          </p:cNvSpPr>
          <p:nvPr>
            <p:ph/>
          </p:nvPr>
        </p:nvSpPr>
        <p:spPr>
          <a:xfrm>
            <a:off x="132480" y="800640"/>
            <a:ext cx="8761680" cy="5848920"/>
          </a:xfrm>
          <a:prstGeom prst="rect">
            <a:avLst/>
          </a:prstGeom>
          <a:noFill/>
          <a:ln w="0">
            <a:noFill/>
          </a:ln>
        </p:spPr>
        <p:txBody>
          <a:bodyPr lIns="91440" rIns="91440" tIns="45720" bIns="45720" anchor="t">
            <a:noAutofit/>
          </a:bodyPr>
          <a:p>
            <a:pPr marL="111960" indent="0" algn="just">
              <a:lnSpc>
                <a:spcPct val="100000"/>
              </a:lnSpc>
              <a:spcBef>
                <a:spcPts val="400"/>
              </a:spcBef>
              <a:buNone/>
              <a:tabLst>
                <a:tab algn="l" pos="0"/>
              </a:tabLst>
            </a:pPr>
            <a:r>
              <a:rPr b="1" lang="en-US" sz="2200" strike="noStrike" u="none">
                <a:solidFill>
                  <a:srgbClr val="000000"/>
                </a:solidFill>
                <a:effectLst/>
                <a:uFillTx/>
                <a:latin typeface="Times New Roman"/>
                <a:ea typeface="Times New Roman"/>
              </a:rPr>
              <a:t>Non-Functional Requirements:</a:t>
            </a:r>
            <a:endParaRPr b="0" lang="en-US" sz="2200" strike="noStrike" u="none">
              <a:solidFill>
                <a:srgbClr val="000000"/>
              </a:solidFill>
              <a:effectLst/>
              <a:uFillTx/>
              <a:latin typeface="Arial"/>
            </a:endParaRPr>
          </a:p>
          <a:p>
            <a:pPr marL="457200" indent="-345240" algn="just">
              <a:lnSpc>
                <a:spcPct val="150000"/>
              </a:lnSpc>
              <a:spcBef>
                <a:spcPts val="1191"/>
              </a:spcBef>
              <a:spcAft>
                <a:spcPts val="992"/>
              </a:spcAft>
              <a:buClr>
                <a:srgbClr val="2da2bf"/>
              </a:buClr>
              <a:buFont typeface="Noto Sans Symbols"/>
              <a:buChar char="▪"/>
              <a:tabLst>
                <a:tab algn="l" pos="0"/>
              </a:tabLst>
            </a:pPr>
            <a:r>
              <a:rPr b="1" lang="en-US" sz="2000" strike="noStrike" u="none">
                <a:solidFill>
                  <a:srgbClr val="000000"/>
                </a:solidFill>
                <a:effectLst/>
                <a:uFillTx/>
                <a:latin typeface="Times New Roman"/>
                <a:ea typeface="Times New Roman"/>
              </a:rPr>
              <a:t>Performance:</a:t>
            </a:r>
            <a:r>
              <a:rPr b="0" lang="en-US" sz="2000" strike="noStrike" u="none">
                <a:solidFill>
                  <a:srgbClr val="000000"/>
                </a:solidFill>
                <a:effectLst/>
                <a:uFillTx/>
                <a:latin typeface="Times New Roman"/>
                <a:ea typeface="Times New Roman"/>
              </a:rPr>
              <a:t> The model should process frames in near real-time.</a:t>
            </a:r>
            <a:endParaRPr b="0" lang="en-US" sz="2000" strike="noStrike" u="none">
              <a:solidFill>
                <a:srgbClr val="000000"/>
              </a:solidFill>
              <a:effectLst/>
              <a:uFillTx/>
              <a:latin typeface="Arial"/>
            </a:endParaRPr>
          </a:p>
          <a:p>
            <a:pPr marL="457200" indent="-345240" algn="just">
              <a:lnSpc>
                <a:spcPct val="150000"/>
              </a:lnSpc>
              <a:spcBef>
                <a:spcPts val="1191"/>
              </a:spcBef>
              <a:spcAft>
                <a:spcPts val="992"/>
              </a:spcAft>
              <a:buClr>
                <a:srgbClr val="2da2bf"/>
              </a:buClr>
              <a:buFont typeface="Noto Sans Symbols"/>
              <a:buChar char="▪"/>
              <a:tabLst>
                <a:tab algn="l" pos="0"/>
              </a:tabLst>
            </a:pPr>
            <a:r>
              <a:rPr b="1" lang="en-US" sz="2000" strike="noStrike" u="none">
                <a:solidFill>
                  <a:srgbClr val="000000"/>
                </a:solidFill>
                <a:effectLst/>
                <a:uFillTx/>
                <a:latin typeface="Times New Roman"/>
                <a:ea typeface="Times New Roman"/>
              </a:rPr>
              <a:t>Accuracy:</a:t>
            </a:r>
            <a:r>
              <a:rPr b="0" lang="en-US" sz="2000" strike="noStrike" u="none">
                <a:solidFill>
                  <a:srgbClr val="000000"/>
                </a:solidFill>
                <a:effectLst/>
                <a:uFillTx/>
                <a:latin typeface="Times New Roman"/>
                <a:ea typeface="Times New Roman"/>
              </a:rPr>
              <a:t> Achieve at least 85–90% accuracy in both child identification and action recognition.</a:t>
            </a:r>
            <a:endParaRPr b="0" lang="en-US" sz="2000" strike="noStrike" u="none">
              <a:solidFill>
                <a:srgbClr val="000000"/>
              </a:solidFill>
              <a:effectLst/>
              <a:uFillTx/>
              <a:latin typeface="Arial"/>
            </a:endParaRPr>
          </a:p>
          <a:p>
            <a:pPr marL="457200" indent="-345240" algn="just">
              <a:lnSpc>
                <a:spcPct val="150000"/>
              </a:lnSpc>
              <a:spcBef>
                <a:spcPts val="1191"/>
              </a:spcBef>
              <a:spcAft>
                <a:spcPts val="992"/>
              </a:spcAft>
              <a:buClr>
                <a:srgbClr val="2da2bf"/>
              </a:buClr>
              <a:buFont typeface="Noto Sans Symbols"/>
              <a:buChar char="▪"/>
              <a:tabLst>
                <a:tab algn="l" pos="0"/>
              </a:tabLst>
            </a:pPr>
            <a:r>
              <a:rPr b="1" lang="en-US" sz="2000" strike="noStrike" u="none">
                <a:solidFill>
                  <a:srgbClr val="000000"/>
                </a:solidFill>
                <a:effectLst/>
                <a:uFillTx/>
                <a:latin typeface="Times New Roman"/>
                <a:ea typeface="Times New Roman"/>
              </a:rPr>
              <a:t>Scalability:</a:t>
            </a:r>
            <a:r>
              <a:rPr b="0" lang="en-US" sz="2000" strike="noStrike" u="none">
                <a:solidFill>
                  <a:srgbClr val="000000"/>
                </a:solidFill>
                <a:effectLst/>
                <a:uFillTx/>
                <a:latin typeface="Times New Roman"/>
                <a:ea typeface="Times New Roman"/>
              </a:rPr>
              <a:t> The system should be capable of handling multiple camera feeds simultaneously.</a:t>
            </a:r>
            <a:endParaRPr b="0" lang="en-US" sz="2000" strike="noStrike" u="none">
              <a:solidFill>
                <a:srgbClr val="000000"/>
              </a:solidFill>
              <a:effectLst/>
              <a:uFillTx/>
              <a:latin typeface="Arial"/>
            </a:endParaRPr>
          </a:p>
          <a:p>
            <a:pPr marL="457200" indent="-345240" algn="just">
              <a:lnSpc>
                <a:spcPct val="150000"/>
              </a:lnSpc>
              <a:spcBef>
                <a:spcPts val="1191"/>
              </a:spcBef>
              <a:spcAft>
                <a:spcPts val="992"/>
              </a:spcAft>
              <a:buClr>
                <a:srgbClr val="2da2bf"/>
              </a:buClr>
              <a:buFont typeface="Noto Sans Symbols"/>
              <a:buChar char="▪"/>
              <a:tabLst>
                <a:tab algn="l" pos="0"/>
              </a:tabLst>
            </a:pPr>
            <a:r>
              <a:rPr b="1" lang="en-US" sz="2000" strike="noStrike" u="none">
                <a:solidFill>
                  <a:srgbClr val="000000"/>
                </a:solidFill>
                <a:effectLst/>
                <a:uFillTx/>
                <a:latin typeface="Times New Roman"/>
                <a:ea typeface="Times New Roman"/>
              </a:rPr>
              <a:t>Security: </a:t>
            </a:r>
            <a:r>
              <a:rPr b="0" lang="en-US" sz="2000" strike="noStrike" u="none">
                <a:solidFill>
                  <a:srgbClr val="000000"/>
                </a:solidFill>
                <a:effectLst/>
                <a:uFillTx/>
                <a:latin typeface="Times New Roman"/>
                <a:ea typeface="Times New Roman"/>
              </a:rPr>
              <a:t>Data and video footage must be stored securely and accessible only to authorized personnel.</a:t>
            </a:r>
            <a:endParaRPr b="0" lang="en-US" sz="2000" strike="noStrike" u="none">
              <a:solidFill>
                <a:srgbClr val="000000"/>
              </a:solidFill>
              <a:effectLst/>
              <a:uFillTx/>
              <a:latin typeface="Arial"/>
            </a:endParaRPr>
          </a:p>
          <a:p>
            <a:pPr marL="457200" indent="-345240" algn="just">
              <a:lnSpc>
                <a:spcPct val="150000"/>
              </a:lnSpc>
              <a:spcBef>
                <a:spcPts val="1191"/>
              </a:spcBef>
              <a:spcAft>
                <a:spcPts val="992"/>
              </a:spcAft>
              <a:buClr>
                <a:srgbClr val="2da2bf"/>
              </a:buClr>
              <a:buFont typeface="Noto Sans Symbols"/>
              <a:buChar char="▪"/>
              <a:tabLst>
                <a:tab algn="l" pos="0"/>
              </a:tabLst>
            </a:pPr>
            <a:r>
              <a:rPr b="1" lang="en-US" sz="2000" strike="noStrike" u="none">
                <a:solidFill>
                  <a:srgbClr val="000000"/>
                </a:solidFill>
                <a:effectLst/>
                <a:uFillTx/>
                <a:latin typeface="Times New Roman"/>
                <a:ea typeface="Times New Roman"/>
              </a:rPr>
              <a:t>Usability:</a:t>
            </a:r>
            <a:r>
              <a:rPr b="0" lang="en-US" sz="2000" strike="noStrike" u="none">
                <a:solidFill>
                  <a:srgbClr val="000000"/>
                </a:solidFill>
                <a:effectLst/>
                <a:uFillTx/>
                <a:latin typeface="Times New Roman"/>
                <a:ea typeface="Times New Roman"/>
              </a:rPr>
              <a:t> The dashboard interface should be simple, intuitive, and easy to operate.</a:t>
            </a:r>
            <a:endParaRPr b="0" lang="en-US" sz="2000" strike="noStrike" u="none">
              <a:solidFill>
                <a:srgbClr val="000000"/>
              </a:solidFill>
              <a:effectLst/>
              <a:uFillTx/>
              <a:latin typeface="Arial"/>
            </a:endParaRPr>
          </a:p>
        </p:txBody>
      </p:sp>
      <p:sp>
        <p:nvSpPr>
          <p:cNvPr id="257" name="PlaceHolder 2"/>
          <p:cNvSpPr>
            <a:spLocks noGrp="1"/>
          </p:cNvSpPr>
          <p:nvPr>
            <p:ph type="title"/>
          </p:nvPr>
        </p:nvSpPr>
        <p:spPr>
          <a:xfrm>
            <a:off x="132480" y="88560"/>
            <a:ext cx="5990760" cy="640080"/>
          </a:xfrm>
          <a:prstGeom prst="rect">
            <a:avLst/>
          </a:prstGeom>
          <a:noFill/>
          <a:ln w="0">
            <a:noFill/>
          </a:ln>
        </p:spPr>
        <p:txBody>
          <a:bodyPr lIns="91440" rIns="91440" tIns="45720" bIns="45720" anchor="ctr">
            <a:noAutofit/>
          </a:bodyPr>
          <a:p>
            <a:pPr indent="0">
              <a:lnSpc>
                <a:spcPct val="100000"/>
              </a:lnSpc>
              <a:buNone/>
              <a:tabLst>
                <a:tab algn="l" pos="0"/>
              </a:tabLst>
            </a:pPr>
            <a:r>
              <a:rPr b="1" lang="en-US" sz="2800" strike="noStrike" u="none">
                <a:solidFill>
                  <a:schemeClr val="dk1"/>
                </a:solidFill>
                <a:effectLst/>
                <a:uFillTx/>
                <a:latin typeface="Times New Roman"/>
                <a:ea typeface="Times New Roman"/>
              </a:rPr>
              <a:t>Software Requirements Specification</a:t>
            </a:r>
            <a:endParaRPr b="0" lang="en-US" sz="2800" strike="noStrike" u="none">
              <a:solidFill>
                <a:srgbClr val="000000"/>
              </a:solidFill>
              <a:effectLst/>
              <a:uFillTx/>
              <a:latin typeface="Arial"/>
            </a:endParaRPr>
          </a:p>
        </p:txBody>
      </p:sp>
      <p:sp>
        <p:nvSpPr>
          <p:cNvPr id="258" name="PlaceHolder 3"/>
          <p:cNvSpPr>
            <a:spLocks noGrp="1"/>
          </p:cNvSpPr>
          <p:nvPr>
            <p:ph type="sldNum" idx="73"/>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7D7D3659-DB89-4460-8647-ABBF9F1A4F53}"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9" name="PlaceHolder 1"/>
          <p:cNvSpPr>
            <a:spLocks noGrp="1"/>
          </p:cNvSpPr>
          <p:nvPr>
            <p:ph type="title"/>
          </p:nvPr>
        </p:nvSpPr>
        <p:spPr>
          <a:xfrm>
            <a:off x="132480" y="88560"/>
            <a:ext cx="5990760" cy="640080"/>
          </a:xfrm>
          <a:prstGeom prst="rect">
            <a:avLst/>
          </a:prstGeom>
          <a:noFill/>
          <a:ln w="0">
            <a:noFill/>
          </a:ln>
        </p:spPr>
        <p:txBody>
          <a:bodyPr lIns="91440" rIns="91440" tIns="45720" bIns="45720" anchor="ctr">
            <a:noAutofit/>
          </a:bodyPr>
          <a:p>
            <a:pPr indent="0">
              <a:lnSpc>
                <a:spcPct val="100000"/>
              </a:lnSpc>
              <a:spcBef>
                <a:spcPts val="1191"/>
              </a:spcBef>
              <a:spcAft>
                <a:spcPts val="992"/>
              </a:spcAft>
              <a:buNone/>
              <a:tabLst>
                <a:tab algn="l" pos="0"/>
              </a:tabLst>
            </a:pPr>
            <a:r>
              <a:rPr b="1" lang="en-US" sz="2800" strike="noStrike" u="none">
                <a:solidFill>
                  <a:schemeClr val="dk1"/>
                </a:solidFill>
                <a:effectLst/>
                <a:uFillTx/>
                <a:latin typeface="Times New Roman"/>
                <a:ea typeface="Times New Roman"/>
              </a:rPr>
              <a:t>Hierarchical Data Flow Diagram</a:t>
            </a:r>
            <a:endParaRPr b="0" lang="en-US" sz="2800" strike="noStrike" u="none">
              <a:solidFill>
                <a:srgbClr val="000000"/>
              </a:solidFill>
              <a:effectLst/>
              <a:uFillTx/>
              <a:latin typeface="Arial"/>
            </a:endParaRPr>
          </a:p>
        </p:txBody>
      </p:sp>
      <p:sp>
        <p:nvSpPr>
          <p:cNvPr id="260" name="PlaceHolder 2"/>
          <p:cNvSpPr>
            <a:spLocks noGrp="1"/>
          </p:cNvSpPr>
          <p:nvPr>
            <p:ph type="sldNum" idx="74"/>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9C4D94C4-8CD3-43C3-94ED-BF0B2BA65489}"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
        <p:nvSpPr>
          <p:cNvPr id="261" name=""/>
          <p:cNvSpPr txBox="1"/>
          <p:nvPr/>
        </p:nvSpPr>
        <p:spPr>
          <a:xfrm>
            <a:off x="301680" y="982800"/>
            <a:ext cx="3916440" cy="390240"/>
          </a:xfrm>
          <a:prstGeom prst="rect">
            <a:avLst/>
          </a:prstGeom>
          <a:noFill/>
          <a:ln w="0">
            <a:noFill/>
          </a:ln>
        </p:spPr>
        <p:txBody>
          <a:bodyPr lIns="90000" rIns="90000" tIns="45000" bIns="45000" anchor="t">
            <a:spAutoFit/>
          </a:bodyPr>
          <a:p>
            <a:r>
              <a:rPr b="1" lang="en-US" sz="2100" strike="noStrike" u="none">
                <a:solidFill>
                  <a:schemeClr val="dk1"/>
                </a:solidFill>
                <a:effectLst/>
                <a:uFillTx/>
                <a:latin typeface="Times New Roman"/>
                <a:ea typeface="Times New Roman"/>
              </a:rPr>
              <a:t>Level 0 DFD (Context Diagram)</a:t>
            </a:r>
            <a:endParaRPr b="0" lang="en-US" sz="2100" strike="noStrike" u="none">
              <a:solidFill>
                <a:srgbClr val="000000"/>
              </a:solidFill>
              <a:effectLst/>
              <a:uFillTx/>
              <a:latin typeface="Arial"/>
            </a:endParaRPr>
          </a:p>
        </p:txBody>
      </p:sp>
      <p:pic>
        <p:nvPicPr>
          <p:cNvPr id="262" name="" descr=""/>
          <p:cNvPicPr/>
          <p:nvPr/>
        </p:nvPicPr>
        <p:blipFill>
          <a:blip r:embed="rId1"/>
          <a:stretch/>
        </p:blipFill>
        <p:spPr>
          <a:xfrm>
            <a:off x="349200" y="1623600"/>
            <a:ext cx="3917520" cy="2953440"/>
          </a:xfrm>
          <a:prstGeom prst="rect">
            <a:avLst/>
          </a:prstGeom>
          <a:noFill/>
          <a:ln w="0">
            <a:noFill/>
          </a:ln>
        </p:spPr>
      </p:pic>
      <p:sp>
        <p:nvSpPr>
          <p:cNvPr id="263" name=""/>
          <p:cNvSpPr txBox="1"/>
          <p:nvPr/>
        </p:nvSpPr>
        <p:spPr>
          <a:xfrm>
            <a:off x="4545360" y="983160"/>
            <a:ext cx="3916440" cy="390240"/>
          </a:xfrm>
          <a:prstGeom prst="rect">
            <a:avLst/>
          </a:prstGeom>
          <a:noFill/>
          <a:ln w="0">
            <a:noFill/>
          </a:ln>
        </p:spPr>
        <p:txBody>
          <a:bodyPr lIns="90000" rIns="90000" tIns="45000" bIns="45000" anchor="t">
            <a:spAutoFit/>
          </a:bodyPr>
          <a:p>
            <a:r>
              <a:rPr b="1" lang="en-US" sz="2100" strike="noStrike" u="none">
                <a:solidFill>
                  <a:schemeClr val="dk1"/>
                </a:solidFill>
                <a:effectLst/>
                <a:uFillTx/>
                <a:latin typeface="Times New Roman"/>
                <a:ea typeface="Times New Roman"/>
              </a:rPr>
              <a:t>Level 1 DFD (System Overview)</a:t>
            </a:r>
            <a:endParaRPr b="0" lang="en-US" sz="2100" strike="noStrike" u="none">
              <a:solidFill>
                <a:srgbClr val="000000"/>
              </a:solidFill>
              <a:effectLst/>
              <a:uFillTx/>
              <a:latin typeface="Arial"/>
            </a:endParaRPr>
          </a:p>
        </p:txBody>
      </p:sp>
      <p:pic>
        <p:nvPicPr>
          <p:cNvPr id="264" name="" descr=""/>
          <p:cNvPicPr/>
          <p:nvPr/>
        </p:nvPicPr>
        <p:blipFill>
          <a:blip r:embed="rId2"/>
          <a:stretch/>
        </p:blipFill>
        <p:spPr>
          <a:xfrm>
            <a:off x="4410000" y="1581120"/>
            <a:ext cx="4388400" cy="4480560"/>
          </a:xfrm>
          <a:prstGeom prst="rect">
            <a:avLst/>
          </a:prstGeom>
          <a:noFill/>
          <a:ln w="0">
            <a:noFill/>
          </a:ln>
        </p:spPr>
      </p:pic>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5" name=""/>
          <p:cNvSpPr txBox="1"/>
          <p:nvPr/>
        </p:nvSpPr>
        <p:spPr>
          <a:xfrm>
            <a:off x="277200" y="388800"/>
            <a:ext cx="4843800" cy="681480"/>
          </a:xfrm>
          <a:prstGeom prst="rect">
            <a:avLst/>
          </a:prstGeom>
          <a:noFill/>
          <a:ln w="0">
            <a:noFill/>
          </a:ln>
        </p:spPr>
        <p:txBody>
          <a:bodyPr lIns="90000" rIns="90000" tIns="45000" bIns="45000" anchor="t">
            <a:spAutoFit/>
          </a:bodyPr>
          <a:p>
            <a:r>
              <a:rPr b="1" lang="en-US" sz="2100" strike="noStrike" u="none">
                <a:solidFill>
                  <a:schemeClr val="dk1"/>
                </a:solidFill>
                <a:effectLst/>
                <a:uFillTx/>
                <a:latin typeface="Times New Roman"/>
                <a:ea typeface="Times New Roman"/>
              </a:rPr>
              <a:t>Level 2 DFD (Detailed Process Flow)</a:t>
            </a:r>
            <a:endParaRPr b="0" lang="en-US" sz="2100" strike="noStrike" u="none">
              <a:solidFill>
                <a:srgbClr val="000000"/>
              </a:solidFill>
              <a:effectLst/>
              <a:uFillTx/>
              <a:latin typeface="Arial"/>
            </a:endParaRPr>
          </a:p>
        </p:txBody>
      </p:sp>
      <p:pic>
        <p:nvPicPr>
          <p:cNvPr id="266" name="" descr=""/>
          <p:cNvPicPr/>
          <p:nvPr/>
        </p:nvPicPr>
        <p:blipFill>
          <a:blip r:embed="rId1"/>
          <a:stretch/>
        </p:blipFill>
        <p:spPr>
          <a:xfrm>
            <a:off x="293040" y="826560"/>
            <a:ext cx="8564040" cy="5825520"/>
          </a:xfrm>
          <a:prstGeom prst="rect">
            <a:avLst/>
          </a:prstGeom>
          <a:noFill/>
          <a:ln w="0">
            <a:noFill/>
          </a:ln>
        </p:spPr>
      </p:pic>
      <p:sp>
        <p:nvSpPr>
          <p:cNvPr id="267" name="Google Shape;250;p 1"/>
          <p:cNvSpPr txBox="1"/>
          <p:nvPr/>
        </p:nvSpPr>
        <p:spPr>
          <a:xfrm>
            <a:off x="8647560" y="6408360"/>
            <a:ext cx="365400" cy="364680"/>
          </a:xfrm>
          <a:prstGeom prst="rect">
            <a:avLst/>
          </a:prstGeom>
          <a:noFill/>
          <a:ln w="0">
            <a:noFill/>
          </a:ln>
        </p:spPr>
        <p:txBody>
          <a:bodyPr anchor="b">
            <a:noAutofit/>
          </a:bodyPr>
          <a:p>
            <a:pPr algn="r">
              <a:lnSpc>
                <a:spcPct val="100000"/>
              </a:lnSpc>
              <a:tabLst>
                <a:tab algn="l" pos="0"/>
              </a:tabLst>
            </a:pPr>
            <a:fld id="{3B86A81D-A25B-4539-ACAB-6491FDBEF0DE}"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8" name="Google Shape;256;p33"/>
          <p:cNvSpPr/>
          <p:nvPr/>
        </p:nvSpPr>
        <p:spPr>
          <a:xfrm>
            <a:off x="8460360" y="6408000"/>
            <a:ext cx="552240" cy="364680"/>
          </a:xfrm>
          <a:prstGeom prst="rect">
            <a:avLst/>
          </a:prstGeom>
          <a:noFill/>
          <a:ln w="0">
            <a:noFill/>
          </a:ln>
        </p:spPr>
        <p:style>
          <a:lnRef idx="0"/>
          <a:fillRef idx="0"/>
          <a:effectRef idx="0"/>
          <a:fontRef idx="minor"/>
        </p:style>
        <p:txBody>
          <a:bodyPr anchor="b">
            <a:noAutofit/>
          </a:bodyPr>
          <a:p>
            <a:endParaRPr b="0" lang="en-US" sz="1400" strike="noStrike" u="none">
              <a:solidFill>
                <a:srgbClr val="000000"/>
              </a:solidFill>
              <a:effectLst/>
              <a:uFillTx/>
              <a:latin typeface="Arial"/>
            </a:endParaRPr>
          </a:p>
        </p:txBody>
      </p:sp>
      <p:sp>
        <p:nvSpPr>
          <p:cNvPr id="269" name="Google Shape;257;p33"/>
          <p:cNvSpPr/>
          <p:nvPr/>
        </p:nvSpPr>
        <p:spPr>
          <a:xfrm>
            <a:off x="4380120" y="6408000"/>
            <a:ext cx="2350440" cy="364680"/>
          </a:xfrm>
          <a:prstGeom prst="rect">
            <a:avLst/>
          </a:prstGeom>
          <a:noFill/>
          <a:ln w="0">
            <a:noFill/>
          </a:ln>
        </p:spPr>
        <p:style>
          <a:lnRef idx="0"/>
          <a:fillRef idx="0"/>
          <a:effectRef idx="0"/>
          <a:fontRef idx="minor"/>
        </p:style>
        <p:txBody>
          <a:bodyPr anchor="b">
            <a:noAutofit/>
          </a:bodyPr>
          <a:p>
            <a:endParaRPr b="0" lang="en-US" sz="1400" strike="noStrike" u="none">
              <a:solidFill>
                <a:srgbClr val="000000"/>
              </a:solidFill>
              <a:effectLst/>
              <a:uFillTx/>
              <a:latin typeface="Arial"/>
            </a:endParaRPr>
          </a:p>
        </p:txBody>
      </p:sp>
      <p:sp>
        <p:nvSpPr>
          <p:cNvPr id="270" name="Google Shape;258;p33"/>
          <p:cNvSpPr/>
          <p:nvPr/>
        </p:nvSpPr>
        <p:spPr>
          <a:xfrm>
            <a:off x="211320" y="236880"/>
            <a:ext cx="8251560" cy="518760"/>
          </a:xfrm>
          <a:prstGeom prst="rect">
            <a:avLst/>
          </a:prstGeom>
          <a:noFill/>
          <a:ln w="0">
            <a:noFill/>
          </a:ln>
        </p:spPr>
        <p:style>
          <a:lnRef idx="0"/>
          <a:fillRef idx="0"/>
          <a:effectRef idx="0"/>
          <a:fontRef idx="minor"/>
        </p:style>
        <p:txBody>
          <a:bodyPr anchor="t">
            <a:spAutoFit/>
          </a:bodyPr>
          <a:p>
            <a:pPr>
              <a:lnSpc>
                <a:spcPct val="100000"/>
              </a:lnSpc>
              <a:tabLst>
                <a:tab algn="l" pos="0"/>
              </a:tabLst>
            </a:pPr>
            <a:r>
              <a:rPr b="1" lang="en-US" sz="2800" strike="noStrike" u="none">
                <a:solidFill>
                  <a:srgbClr val="000000"/>
                </a:solidFill>
                <a:effectLst/>
                <a:uFillTx/>
                <a:latin typeface="Times New Roman"/>
                <a:ea typeface="Times New Roman"/>
              </a:rPr>
              <a:t>Applications</a:t>
            </a:r>
            <a:endParaRPr b="0" lang="en-US" sz="2800" strike="noStrike" u="none">
              <a:solidFill>
                <a:srgbClr val="000000"/>
              </a:solidFill>
              <a:effectLst/>
              <a:uFillTx/>
              <a:latin typeface="Arial"/>
            </a:endParaRPr>
          </a:p>
        </p:txBody>
      </p:sp>
      <p:sp>
        <p:nvSpPr>
          <p:cNvPr id="271" name="PlaceHolder 1"/>
          <p:cNvSpPr>
            <a:spLocks noGrp="1"/>
          </p:cNvSpPr>
          <p:nvPr>
            <p:ph type="sldNum" idx="75"/>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982CFAEE-FF58-426F-8F6F-17E2DA07DF39}"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
        <p:nvSpPr>
          <p:cNvPr id="272" name=""/>
          <p:cNvSpPr txBox="1"/>
          <p:nvPr/>
        </p:nvSpPr>
        <p:spPr>
          <a:xfrm>
            <a:off x="182880" y="678240"/>
            <a:ext cx="8738640" cy="5292000"/>
          </a:xfrm>
          <a:prstGeom prst="rect">
            <a:avLst/>
          </a:prstGeom>
          <a:noFill/>
          <a:ln w="0">
            <a:noFill/>
          </a:ln>
        </p:spPr>
        <p:txBody>
          <a:bodyPr lIns="90000" rIns="90000" tIns="45000" bIns="45000" anchor="t">
            <a:spAutoFit/>
          </a:bodyPr>
          <a:p>
            <a:pPr marL="216000" indent="-216000" algn="just">
              <a:buClr>
                <a:srgbClr val="000000"/>
              </a:buClr>
              <a:buSzPct val="45000"/>
              <a:buFont typeface="Wingdings" charset="2"/>
              <a:buChar char=""/>
            </a:pPr>
            <a:endParaRPr b="0" lang="en-US" sz="2000" strike="noStrike" u="none">
              <a:solidFill>
                <a:srgbClr val="000000"/>
              </a:solidFill>
              <a:effectLst/>
              <a:uFillTx/>
              <a:latin typeface="Arial"/>
            </a:endParaRPr>
          </a:p>
          <a:p>
            <a:pPr marL="216000" indent="-216000" algn="just">
              <a:spcBef>
                <a:spcPts val="1191"/>
              </a:spcBef>
              <a:spcAft>
                <a:spcPts val="992"/>
              </a:spcAft>
              <a:buClr>
                <a:srgbClr val="000000"/>
              </a:buClr>
              <a:buSzPct val="45000"/>
              <a:buFont typeface="Wingdings" charset="2"/>
              <a:buChar char=""/>
            </a:pPr>
            <a:r>
              <a:rPr b="1" lang="en-US" sz="2000" strike="noStrike" u="none">
                <a:solidFill>
                  <a:srgbClr val="000000"/>
                </a:solidFill>
                <a:effectLst/>
                <a:uFillTx/>
                <a:latin typeface="Times New Roman"/>
                <a:ea typeface="Times New Roman"/>
              </a:rPr>
              <a:t>Real-time Surveillance:</a:t>
            </a:r>
            <a:r>
              <a:rPr b="0" lang="en-US" sz="2000" strike="noStrike" u="none">
                <a:solidFill>
                  <a:srgbClr val="000000"/>
                </a:solidFill>
                <a:effectLst/>
                <a:uFillTx/>
                <a:latin typeface="Times New Roman"/>
                <a:ea typeface="Times New Roman"/>
              </a:rPr>
              <a:t> Automated detection of child vendors in live CCTV feeds for quick intervention by authorities.</a:t>
            </a:r>
            <a:endParaRPr b="0" lang="en-US" sz="2000" strike="noStrike" u="none">
              <a:solidFill>
                <a:srgbClr val="000000"/>
              </a:solidFill>
              <a:effectLst/>
              <a:uFillTx/>
              <a:latin typeface="Arial"/>
            </a:endParaRPr>
          </a:p>
          <a:p>
            <a:pPr marL="216000" indent="-216000" algn="just">
              <a:spcBef>
                <a:spcPts val="1191"/>
              </a:spcBef>
              <a:spcAft>
                <a:spcPts val="992"/>
              </a:spcAft>
              <a:buClr>
                <a:srgbClr val="000000"/>
              </a:buClr>
              <a:buSzPct val="45000"/>
              <a:buFont typeface="Wingdings" charset="2"/>
              <a:buChar char=""/>
            </a:pPr>
            <a:r>
              <a:rPr b="1" lang="en-US" sz="2000" strike="noStrike" u="none">
                <a:solidFill>
                  <a:srgbClr val="000000"/>
                </a:solidFill>
                <a:effectLst/>
                <a:uFillTx/>
                <a:latin typeface="Times New Roman"/>
                <a:ea typeface="Times New Roman"/>
              </a:rPr>
              <a:t>NGO and Government Support: </a:t>
            </a:r>
            <a:r>
              <a:rPr b="0" lang="en-US" sz="2000" strike="noStrike" u="none">
                <a:solidFill>
                  <a:srgbClr val="000000"/>
                </a:solidFill>
                <a:effectLst/>
                <a:uFillTx/>
                <a:latin typeface="Times New Roman"/>
                <a:ea typeface="Times New Roman"/>
              </a:rPr>
              <a:t>Helps social welfare departments and NGOs monitor and identify areas with high child labor activity.</a:t>
            </a:r>
            <a:endParaRPr b="0" lang="en-US" sz="2000" strike="noStrike" u="none">
              <a:solidFill>
                <a:srgbClr val="000000"/>
              </a:solidFill>
              <a:effectLst/>
              <a:uFillTx/>
              <a:latin typeface="Arial"/>
            </a:endParaRPr>
          </a:p>
          <a:p>
            <a:pPr marL="216000" indent="-216000" algn="just">
              <a:spcBef>
                <a:spcPts val="1191"/>
              </a:spcBef>
              <a:spcAft>
                <a:spcPts val="992"/>
              </a:spcAft>
              <a:buClr>
                <a:srgbClr val="000000"/>
              </a:buClr>
              <a:buSzPct val="45000"/>
              <a:buFont typeface="Wingdings" charset="2"/>
              <a:buChar char=""/>
            </a:pPr>
            <a:r>
              <a:rPr b="1" lang="en-US" sz="2000" strike="noStrike" u="none">
                <a:solidFill>
                  <a:srgbClr val="000000"/>
                </a:solidFill>
                <a:effectLst/>
                <a:uFillTx/>
                <a:latin typeface="Times New Roman"/>
                <a:ea typeface="Times New Roman"/>
              </a:rPr>
              <a:t>Law Enforcement Evidence: </a:t>
            </a:r>
            <a:r>
              <a:rPr b="0" lang="en-US" sz="2000" strike="noStrike" u="none">
                <a:solidFill>
                  <a:srgbClr val="000000"/>
                </a:solidFill>
                <a:effectLst/>
                <a:uFillTx/>
                <a:latin typeface="Times New Roman"/>
                <a:ea typeface="Times New Roman"/>
              </a:rPr>
              <a:t>Provides visual and timestamped proof to support legal and rescue operations against child exploitation.</a:t>
            </a:r>
            <a:endParaRPr b="0" lang="en-US" sz="2000" strike="noStrike" u="none">
              <a:solidFill>
                <a:srgbClr val="000000"/>
              </a:solidFill>
              <a:effectLst/>
              <a:uFillTx/>
              <a:latin typeface="Arial"/>
            </a:endParaRPr>
          </a:p>
          <a:p>
            <a:pPr marL="216000" indent="-216000" algn="just">
              <a:spcBef>
                <a:spcPts val="1191"/>
              </a:spcBef>
              <a:spcAft>
                <a:spcPts val="992"/>
              </a:spcAft>
              <a:buClr>
                <a:srgbClr val="000000"/>
              </a:buClr>
              <a:buSzPct val="45000"/>
              <a:buFont typeface="Wingdings" charset="2"/>
              <a:buChar char=""/>
            </a:pPr>
            <a:r>
              <a:rPr b="1" lang="en-US" sz="2000" strike="noStrike" u="none">
                <a:solidFill>
                  <a:srgbClr val="000000"/>
                </a:solidFill>
                <a:effectLst/>
                <a:uFillTx/>
                <a:latin typeface="Times New Roman"/>
                <a:ea typeface="Times New Roman"/>
              </a:rPr>
              <a:t>Data Analytics for Policy Making: </a:t>
            </a:r>
            <a:r>
              <a:rPr b="0" lang="en-US" sz="2000" strike="noStrike" u="none">
                <a:solidFill>
                  <a:srgbClr val="000000"/>
                </a:solidFill>
                <a:effectLst/>
                <a:uFillTx/>
                <a:latin typeface="Times New Roman"/>
                <a:ea typeface="Times New Roman"/>
              </a:rPr>
              <a:t>Aggregated data helps policymakers identify child labor hotspots and design targeted welfare programs.</a:t>
            </a:r>
            <a:endParaRPr b="0" lang="en-US" sz="2000" strike="noStrike" u="none">
              <a:solidFill>
                <a:srgbClr val="000000"/>
              </a:solidFill>
              <a:effectLst/>
              <a:uFillTx/>
              <a:latin typeface="Arial"/>
            </a:endParaRPr>
          </a:p>
          <a:p>
            <a:pPr marL="216000" indent="-216000" algn="just">
              <a:spcBef>
                <a:spcPts val="1191"/>
              </a:spcBef>
              <a:spcAft>
                <a:spcPts val="992"/>
              </a:spcAft>
              <a:buClr>
                <a:srgbClr val="000000"/>
              </a:buClr>
              <a:buSzPct val="45000"/>
              <a:buFont typeface="Wingdings" charset="2"/>
              <a:buChar char=""/>
            </a:pPr>
            <a:r>
              <a:rPr b="1" lang="en-US" sz="2000" strike="noStrike" u="none">
                <a:solidFill>
                  <a:srgbClr val="000000"/>
                </a:solidFill>
                <a:effectLst/>
                <a:uFillTx/>
                <a:latin typeface="Times New Roman"/>
                <a:ea typeface="Times New Roman"/>
              </a:rPr>
              <a:t>Smart City Integration: </a:t>
            </a:r>
            <a:r>
              <a:rPr b="0" lang="en-US" sz="2000" strike="noStrike" u="none">
                <a:solidFill>
                  <a:srgbClr val="000000"/>
                </a:solidFill>
                <a:effectLst/>
                <a:uFillTx/>
                <a:latin typeface="Times New Roman"/>
                <a:ea typeface="Times New Roman"/>
              </a:rPr>
              <a:t>Can be integrated into existing smart surveillance networks for urban safety and social monitoring.</a:t>
            </a:r>
            <a:endParaRPr b="0" lang="en-US" sz="2000" strike="noStrike" u="none">
              <a:solidFill>
                <a:srgbClr val="000000"/>
              </a:solidFill>
              <a:effectLst/>
              <a:uFillTx/>
              <a:latin typeface="Arial"/>
            </a:endParaRPr>
          </a:p>
          <a:p>
            <a:pPr marL="216000" indent="-216000" algn="just">
              <a:spcBef>
                <a:spcPts val="1191"/>
              </a:spcBef>
              <a:spcAft>
                <a:spcPts val="992"/>
              </a:spcAft>
              <a:buClr>
                <a:srgbClr val="000000"/>
              </a:buClr>
              <a:buSzPct val="45000"/>
              <a:buFont typeface="Wingdings" charset="2"/>
              <a:buChar char=""/>
            </a:pPr>
            <a:r>
              <a:rPr b="1" lang="en-US" sz="2000" strike="noStrike" u="none">
                <a:solidFill>
                  <a:srgbClr val="000000"/>
                </a:solidFill>
                <a:effectLst/>
                <a:uFillTx/>
                <a:latin typeface="Times New Roman"/>
                <a:ea typeface="Times New Roman"/>
              </a:rPr>
              <a:t>Public Awareness and Reporting:</a:t>
            </a:r>
            <a:r>
              <a:rPr b="0" lang="en-US" sz="2000" strike="noStrike" u="none">
                <a:solidFill>
                  <a:srgbClr val="000000"/>
                </a:solidFill>
                <a:effectLst/>
                <a:uFillTx/>
                <a:latin typeface="Times New Roman"/>
                <a:ea typeface="Times New Roman"/>
              </a:rPr>
              <a:t> The system’s analytics can be used to inform citizens and organizations about child labor zones.</a:t>
            </a:r>
            <a:endParaRPr b="0" lang="en-US" sz="2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3" name="PlaceHolder 1"/>
          <p:cNvSpPr>
            <a:spLocks noGrp="1"/>
          </p:cNvSpPr>
          <p:nvPr>
            <p:ph type="title"/>
          </p:nvPr>
        </p:nvSpPr>
        <p:spPr>
          <a:xfrm>
            <a:off x="113040" y="-12240"/>
            <a:ext cx="2521800" cy="605880"/>
          </a:xfrm>
          <a:prstGeom prst="rect">
            <a:avLst/>
          </a:prstGeom>
          <a:noFill/>
          <a:ln w="0">
            <a:noFill/>
          </a:ln>
        </p:spPr>
        <p:txBody>
          <a:bodyPr lIns="91440" rIns="91440" tIns="45720" bIns="45720" anchor="ctr">
            <a:normAutofit fontScale="25000" lnSpcReduction="19999"/>
          </a:bodyPr>
          <a:p>
            <a:pPr indent="0" algn="just">
              <a:lnSpc>
                <a:spcPct val="100000"/>
              </a:lnSpc>
              <a:buNone/>
              <a:tabLst>
                <a:tab algn="l" pos="0"/>
              </a:tabLst>
            </a:pPr>
            <a:br>
              <a:rPr sz="2850"/>
            </a:br>
            <a:br>
              <a:rPr sz="2850"/>
            </a:br>
            <a:br>
              <a:rPr sz="2850"/>
            </a:br>
            <a:br>
              <a:rPr sz="12780"/>
            </a:br>
            <a:r>
              <a:rPr b="1" lang="en-US" sz="11620" strike="noStrike" u="none">
                <a:solidFill>
                  <a:schemeClr val="dk1"/>
                </a:solidFill>
                <a:effectLst/>
                <a:uFillTx/>
                <a:latin typeface="Times New Roman"/>
                <a:ea typeface="Times New Roman"/>
              </a:rPr>
              <a:t>Reference</a:t>
            </a:r>
            <a:r>
              <a:rPr b="1" lang="en-US" sz="11620" strike="noStrike" u="none">
                <a:solidFill>
                  <a:srgbClr val="464646"/>
                </a:solidFill>
                <a:effectLst/>
                <a:uFillTx/>
                <a:latin typeface="Times New Roman"/>
                <a:ea typeface="Times New Roman"/>
              </a:rPr>
              <a:t>s</a:t>
            </a:r>
            <a:br>
              <a:rPr sz="3600"/>
            </a:br>
            <a:br>
              <a:rPr sz="2850"/>
            </a:br>
            <a:br>
              <a:rPr sz="2850"/>
            </a:br>
            <a:br>
              <a:rPr sz="2700"/>
            </a:br>
            <a:endParaRPr b="0" lang="en-US" sz="11620" strike="noStrike" u="none">
              <a:solidFill>
                <a:srgbClr val="000000"/>
              </a:solidFill>
              <a:effectLst/>
              <a:uFillTx/>
              <a:latin typeface="Arial"/>
            </a:endParaRPr>
          </a:p>
        </p:txBody>
      </p:sp>
      <p:sp>
        <p:nvSpPr>
          <p:cNvPr id="274" name="Google Shape;265;p34"/>
          <p:cNvSpPr/>
          <p:nvPr/>
        </p:nvSpPr>
        <p:spPr>
          <a:xfrm>
            <a:off x="117720" y="964800"/>
            <a:ext cx="8764200" cy="5437080"/>
          </a:xfrm>
          <a:prstGeom prst="rect">
            <a:avLst/>
          </a:prstGeom>
          <a:noFill/>
          <a:ln w="0">
            <a:noFill/>
          </a:ln>
        </p:spPr>
        <p:style>
          <a:lnRef idx="0"/>
          <a:fillRef idx="0"/>
          <a:effectRef idx="0"/>
          <a:fontRef idx="minor"/>
        </p:style>
        <p:txBody>
          <a:bodyPr anchor="t">
            <a:spAutoFit/>
          </a:bodyPr>
          <a:p>
            <a:pPr marL="216000" indent="-216000" algn="just">
              <a:lnSpc>
                <a:spcPct val="100000"/>
              </a:lnSpc>
              <a:spcBef>
                <a:spcPts val="1191"/>
              </a:spcBef>
              <a:spcAft>
                <a:spcPts val="992"/>
              </a:spcAft>
              <a:buClr>
                <a:srgbClr val="000000"/>
              </a:buClr>
              <a:buSzPct val="45000"/>
              <a:buFont typeface="Wingdings" charset="2"/>
              <a:buChar char=""/>
              <a:tabLst>
                <a:tab algn="l" pos="0"/>
              </a:tabLst>
            </a:pPr>
            <a:r>
              <a:rPr b="0" lang="en-US" sz="2000" strike="noStrike" u="none">
                <a:solidFill>
                  <a:srgbClr val="000000"/>
                </a:solidFill>
                <a:effectLst/>
                <a:uFillTx/>
                <a:latin typeface="Times New Roman"/>
                <a:ea typeface="Times New Roman"/>
              </a:rPr>
              <a:t>Aly S, Sayed A. Human action recognition using bag of global and local Zernike moment features. Multimedia Tools and Applications, 2019; 78:24923–953.</a:t>
            </a:r>
            <a:endParaRPr b="0" lang="en-US" sz="2000" strike="noStrike" u="none">
              <a:solidFill>
                <a:srgbClr val="000000"/>
              </a:solidFill>
              <a:effectLst/>
              <a:uFillTx/>
              <a:latin typeface="Arial"/>
            </a:endParaRPr>
          </a:p>
          <a:p>
            <a:pPr marL="216000" indent="-216000" algn="just">
              <a:lnSpc>
                <a:spcPct val="100000"/>
              </a:lnSpc>
              <a:spcBef>
                <a:spcPts val="1191"/>
              </a:spcBef>
              <a:spcAft>
                <a:spcPts val="992"/>
              </a:spcAft>
              <a:buClr>
                <a:srgbClr val="000000"/>
              </a:buClr>
              <a:buSzPct val="45000"/>
              <a:buFont typeface="Wingdings" charset="2"/>
              <a:buChar char=""/>
              <a:tabLst>
                <a:tab algn="l" pos="0"/>
              </a:tabLst>
            </a:pPr>
            <a:r>
              <a:rPr b="0" lang="en-US" sz="2000" strike="noStrike" u="none">
                <a:solidFill>
                  <a:srgbClr val="000000"/>
                </a:solidFill>
                <a:effectLst/>
                <a:uFillTx/>
                <a:latin typeface="Times New Roman"/>
                <a:ea typeface="Times New Roman"/>
              </a:rPr>
              <a:t>Du Y, Wang W, Wang L. Hierarchical recurrent neural network for skeleton-based action recognition. Proc. CVPR, 2015.  </a:t>
            </a:r>
            <a:endParaRPr b="0" lang="en-US" sz="2000" strike="noStrike" u="none">
              <a:solidFill>
                <a:srgbClr val="000000"/>
              </a:solidFill>
              <a:effectLst/>
              <a:uFillTx/>
              <a:latin typeface="Arial"/>
            </a:endParaRPr>
          </a:p>
          <a:p>
            <a:pPr marL="216000" indent="-216000" algn="just">
              <a:lnSpc>
                <a:spcPct val="100000"/>
              </a:lnSpc>
              <a:spcBef>
                <a:spcPts val="1191"/>
              </a:spcBef>
              <a:spcAft>
                <a:spcPts val="992"/>
              </a:spcAft>
              <a:buClr>
                <a:srgbClr val="000000"/>
              </a:buClr>
              <a:buSzPct val="45000"/>
              <a:buFont typeface="Wingdings" charset="2"/>
              <a:buChar char=""/>
              <a:tabLst>
                <a:tab algn="l" pos="0"/>
              </a:tabLst>
            </a:pPr>
            <a:r>
              <a:rPr b="0" lang="en-US" sz="2000" strike="noStrike" u="none">
                <a:solidFill>
                  <a:srgbClr val="000000"/>
                </a:solidFill>
                <a:effectLst/>
                <a:uFillTx/>
                <a:latin typeface="Times New Roman"/>
                <a:ea typeface="Times New Roman"/>
              </a:rPr>
              <a:t>Gammulle H, Denman S, Sridharan S, Fookes C. Two stream LSTM: a deep fusion framework for human action recognition. IEEE WACV, 2017.</a:t>
            </a:r>
            <a:endParaRPr b="0" lang="en-US" sz="2000" strike="noStrike" u="none">
              <a:solidFill>
                <a:srgbClr val="000000"/>
              </a:solidFill>
              <a:effectLst/>
              <a:uFillTx/>
              <a:latin typeface="Arial"/>
            </a:endParaRPr>
          </a:p>
          <a:p>
            <a:pPr marL="216000" indent="-216000" algn="just">
              <a:lnSpc>
                <a:spcPct val="100000"/>
              </a:lnSpc>
              <a:spcBef>
                <a:spcPts val="1191"/>
              </a:spcBef>
              <a:spcAft>
                <a:spcPts val="992"/>
              </a:spcAft>
              <a:buClr>
                <a:srgbClr val="000000"/>
              </a:buClr>
              <a:buSzPct val="45000"/>
              <a:buFont typeface="Wingdings" charset="2"/>
              <a:buChar char=""/>
              <a:tabLst>
                <a:tab algn="l" pos="0"/>
              </a:tabLst>
            </a:pPr>
            <a:r>
              <a:rPr b="0" lang="en-US" sz="2000" strike="noStrike" u="none">
                <a:solidFill>
                  <a:srgbClr val="000000"/>
                </a:solidFill>
                <a:effectLst/>
                <a:uFillTx/>
                <a:latin typeface="Times New Roman"/>
                <a:ea typeface="Times New Roman"/>
              </a:rPr>
              <a:t>Vishwakarma DK. A two-fold transformation model for human action recognition using decisive pose. Cognitive Systems Research, 2020; 61:1–13.</a:t>
            </a:r>
            <a:endParaRPr b="0" lang="en-US" sz="2000" strike="noStrike" u="none">
              <a:solidFill>
                <a:srgbClr val="000000"/>
              </a:solidFill>
              <a:effectLst/>
              <a:uFillTx/>
              <a:latin typeface="Arial"/>
            </a:endParaRPr>
          </a:p>
          <a:p>
            <a:pPr marL="216000" indent="-216000" algn="just">
              <a:lnSpc>
                <a:spcPct val="100000"/>
              </a:lnSpc>
              <a:spcBef>
                <a:spcPts val="1191"/>
              </a:spcBef>
              <a:spcAft>
                <a:spcPts val="992"/>
              </a:spcAft>
              <a:buClr>
                <a:srgbClr val="000000"/>
              </a:buClr>
              <a:buSzPct val="45000"/>
              <a:buFont typeface="Wingdings" charset="2"/>
              <a:buChar char=""/>
              <a:tabLst>
                <a:tab algn="l" pos="0"/>
              </a:tabLst>
            </a:pPr>
            <a:r>
              <a:rPr b="0" lang="en-US" sz="2000" strike="noStrike" u="none">
                <a:solidFill>
                  <a:srgbClr val="000000"/>
                </a:solidFill>
                <a:effectLst/>
                <a:uFillTx/>
                <a:latin typeface="Times New Roman"/>
                <a:ea typeface="Times New Roman"/>
              </a:rPr>
              <a:t>Gao Z, Xuan H-Z, Zhang H, Wan S, Choo K-KR. Adaptive fusion and category-level dictionary learning model for multiview human action recognition. IEEE IoT Journal, 2020; 6:9280–93.</a:t>
            </a:r>
            <a:endParaRPr b="0" lang="en-US" sz="2000" strike="noStrike" u="none">
              <a:solidFill>
                <a:srgbClr val="000000"/>
              </a:solidFill>
              <a:effectLst/>
              <a:uFillTx/>
              <a:latin typeface="Arial"/>
            </a:endParaRPr>
          </a:p>
          <a:p>
            <a:pPr marL="216000" indent="-216000" algn="just">
              <a:lnSpc>
                <a:spcPct val="100000"/>
              </a:lnSpc>
              <a:spcBef>
                <a:spcPts val="1191"/>
              </a:spcBef>
              <a:spcAft>
                <a:spcPts val="992"/>
              </a:spcAft>
              <a:buClr>
                <a:srgbClr val="000000"/>
              </a:buClr>
              <a:buSzPct val="45000"/>
              <a:buFont typeface="Wingdings" charset="2"/>
              <a:buChar char=""/>
              <a:tabLst>
                <a:tab algn="l" pos="0"/>
              </a:tabLst>
            </a:pPr>
            <a:r>
              <a:rPr b="0" lang="en-US" sz="2000" strike="noStrike" u="none">
                <a:solidFill>
                  <a:srgbClr val="000000"/>
                </a:solidFill>
                <a:effectLst/>
                <a:uFillTx/>
                <a:latin typeface="Times New Roman"/>
                <a:ea typeface="Times New Roman"/>
              </a:rPr>
              <a:t>Chaudhary S, Murala S. Deep network for human action recognition using Weber motion. Neurocomputing, 2019; 367:207–216.</a:t>
            </a:r>
            <a:endParaRPr b="0" lang="en-US" sz="2000" strike="noStrike" u="none">
              <a:solidFill>
                <a:srgbClr val="000000"/>
              </a:solidFill>
              <a:effectLst/>
              <a:uFillTx/>
              <a:latin typeface="Arial"/>
            </a:endParaRPr>
          </a:p>
        </p:txBody>
      </p:sp>
      <p:sp>
        <p:nvSpPr>
          <p:cNvPr id="275" name="PlaceHolder 2"/>
          <p:cNvSpPr>
            <a:spLocks noGrp="1"/>
          </p:cNvSpPr>
          <p:nvPr>
            <p:ph type="sldNum" idx="76"/>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4969481B-5BEF-4A78-8659-77BD6C69BF9B}"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6" name="PlaceHolder 1"/>
          <p:cNvSpPr>
            <a:spLocks noGrp="1"/>
          </p:cNvSpPr>
          <p:nvPr>
            <p:ph type="sldNum" idx="77"/>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01DBD975-1068-4EF7-B3B5-587D8EA1F133}"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
        <p:nvSpPr>
          <p:cNvPr id="277" name="Google Shape;265;p 1"/>
          <p:cNvSpPr/>
          <p:nvPr/>
        </p:nvSpPr>
        <p:spPr>
          <a:xfrm>
            <a:off x="118080" y="222840"/>
            <a:ext cx="8764200" cy="6627240"/>
          </a:xfrm>
          <a:prstGeom prst="rect">
            <a:avLst/>
          </a:prstGeom>
          <a:noFill/>
          <a:ln w="0">
            <a:noFill/>
          </a:ln>
        </p:spPr>
        <p:style>
          <a:lnRef idx="0"/>
          <a:fillRef idx="0"/>
          <a:effectRef idx="0"/>
          <a:fontRef idx="minor"/>
        </p:style>
        <p:txBody>
          <a:bodyPr anchor="t">
            <a:spAutoFit/>
          </a:bodyPr>
          <a:p>
            <a:pPr marL="216000" indent="-216000" algn="just">
              <a:lnSpc>
                <a:spcPct val="100000"/>
              </a:lnSpc>
              <a:spcBef>
                <a:spcPts val="1191"/>
              </a:spcBef>
              <a:spcAft>
                <a:spcPts val="992"/>
              </a:spcAft>
              <a:buClr>
                <a:srgbClr val="000000"/>
              </a:buClr>
              <a:buSzPct val="45000"/>
              <a:buFont typeface="Wingdings" charset="2"/>
              <a:buChar char=""/>
              <a:tabLst>
                <a:tab algn="l" pos="0"/>
              </a:tabLst>
            </a:pPr>
            <a:r>
              <a:rPr b="0" lang="en-US" sz="2000" strike="noStrike" u="none">
                <a:solidFill>
                  <a:srgbClr val="000000"/>
                </a:solidFill>
                <a:effectLst/>
                <a:uFillTx/>
                <a:latin typeface="Times New Roman"/>
                <a:ea typeface="Times New Roman"/>
              </a:rPr>
              <a:t>Levi G, Hassner T. Age and gender classification using convolutional neural networks. IEEE Workshop on Analysis and Modeling of Faces and Gestures, 2015.</a:t>
            </a:r>
            <a:endParaRPr b="0" lang="en-US" sz="2000" strike="noStrike" u="none">
              <a:solidFill>
                <a:srgbClr val="000000"/>
              </a:solidFill>
              <a:effectLst/>
              <a:uFillTx/>
              <a:latin typeface="Arial"/>
            </a:endParaRPr>
          </a:p>
          <a:p>
            <a:pPr marL="216000" indent="-216000" algn="just">
              <a:lnSpc>
                <a:spcPct val="100000"/>
              </a:lnSpc>
              <a:spcBef>
                <a:spcPts val="1191"/>
              </a:spcBef>
              <a:spcAft>
                <a:spcPts val="992"/>
              </a:spcAft>
              <a:buClr>
                <a:srgbClr val="000000"/>
              </a:buClr>
              <a:buSzPct val="45000"/>
              <a:buFont typeface="Wingdings" charset="2"/>
              <a:buChar char=""/>
              <a:tabLst>
                <a:tab algn="l" pos="0"/>
              </a:tabLst>
            </a:pPr>
            <a:r>
              <a:rPr b="0" lang="en-US" sz="2000" strike="noStrike" u="none">
                <a:solidFill>
                  <a:srgbClr val="000000"/>
                </a:solidFill>
                <a:effectLst/>
                <a:uFillTx/>
                <a:latin typeface="Times New Roman"/>
                <a:ea typeface="Times New Roman"/>
              </a:rPr>
              <a:t>Agbo-Ajala O, Viriri S. Face-based age and gender classification using deep learning model. Lecture Notes in Computer Science, vol. 11994, Springer, 2019.</a:t>
            </a:r>
            <a:endParaRPr b="0" lang="en-US" sz="2000" strike="noStrike" u="none">
              <a:solidFill>
                <a:srgbClr val="000000"/>
              </a:solidFill>
              <a:effectLst/>
              <a:uFillTx/>
              <a:latin typeface="Arial"/>
            </a:endParaRPr>
          </a:p>
          <a:p>
            <a:pPr marL="216000" indent="-216000" algn="just">
              <a:lnSpc>
                <a:spcPct val="100000"/>
              </a:lnSpc>
              <a:spcBef>
                <a:spcPts val="1191"/>
              </a:spcBef>
              <a:spcAft>
                <a:spcPts val="992"/>
              </a:spcAft>
              <a:buClr>
                <a:srgbClr val="000000"/>
              </a:buClr>
              <a:buSzPct val="45000"/>
              <a:buFont typeface="Wingdings" charset="2"/>
              <a:buChar char=""/>
              <a:tabLst>
                <a:tab algn="l" pos="0"/>
              </a:tabLst>
            </a:pPr>
            <a:r>
              <a:rPr b="0" lang="en-US" sz="2000" strike="noStrike" u="none">
                <a:solidFill>
                  <a:srgbClr val="000000"/>
                </a:solidFill>
                <a:effectLst/>
                <a:uFillTx/>
                <a:latin typeface="Times New Roman"/>
                <a:ea typeface="Times New Roman"/>
              </a:rPr>
              <a:t>Zhang H, Cisse M, Dauphin YN, Lopez-Paz D. Mixup: Beyond empirical risk minimization. arXiv:1710.09412, 2017.</a:t>
            </a:r>
            <a:endParaRPr b="0" lang="en-US" sz="2000" strike="noStrike" u="none">
              <a:solidFill>
                <a:srgbClr val="000000"/>
              </a:solidFill>
              <a:effectLst/>
              <a:uFillTx/>
              <a:latin typeface="Arial"/>
            </a:endParaRPr>
          </a:p>
          <a:p>
            <a:pPr marL="216000" indent="-216000" algn="just">
              <a:lnSpc>
                <a:spcPct val="100000"/>
              </a:lnSpc>
              <a:spcBef>
                <a:spcPts val="1191"/>
              </a:spcBef>
              <a:spcAft>
                <a:spcPts val="992"/>
              </a:spcAft>
              <a:buClr>
                <a:srgbClr val="000000"/>
              </a:buClr>
              <a:buSzPct val="45000"/>
              <a:buFont typeface="Wingdings" charset="2"/>
              <a:buChar char=""/>
              <a:tabLst>
                <a:tab algn="l" pos="0"/>
              </a:tabLst>
            </a:pPr>
            <a:r>
              <a:rPr b="0" lang="en-US" sz="2000" strike="noStrike" u="none">
                <a:solidFill>
                  <a:srgbClr val="000000"/>
                </a:solidFill>
                <a:effectLst/>
                <a:uFillTx/>
                <a:latin typeface="Times New Roman"/>
                <a:ea typeface="Times New Roman"/>
              </a:rPr>
              <a:t>Bobrov E, Georgievskaya A, Zhavoronkov A, et al. PhotoAgeClock: Deep learning algorithms for non-invasive visual biomarkers of aging. Aging, 2018; 10(11):3249–59.</a:t>
            </a:r>
            <a:endParaRPr b="0" lang="en-US" sz="2000" strike="noStrike" u="none">
              <a:solidFill>
                <a:srgbClr val="000000"/>
              </a:solidFill>
              <a:effectLst/>
              <a:uFillTx/>
              <a:latin typeface="Arial"/>
            </a:endParaRPr>
          </a:p>
          <a:p>
            <a:pPr marL="216000" indent="-216000" algn="just">
              <a:lnSpc>
                <a:spcPct val="100000"/>
              </a:lnSpc>
              <a:spcBef>
                <a:spcPts val="1191"/>
              </a:spcBef>
              <a:spcAft>
                <a:spcPts val="992"/>
              </a:spcAft>
              <a:buClr>
                <a:srgbClr val="000000"/>
              </a:buClr>
              <a:buSzPct val="45000"/>
              <a:buFont typeface="Wingdings" charset="2"/>
              <a:buChar char=""/>
              <a:tabLst>
                <a:tab algn="l" pos="0"/>
              </a:tabLst>
            </a:pPr>
            <a:r>
              <a:rPr b="0" lang="en-US" sz="2000" strike="noStrike" u="none">
                <a:solidFill>
                  <a:srgbClr val="000000"/>
                </a:solidFill>
                <a:effectLst/>
                <a:uFillTx/>
                <a:latin typeface="Times New Roman"/>
                <a:ea typeface="Times New Roman"/>
              </a:rPr>
              <a:t>Rondeau J, Alvarez M. Deep modeling of human age guesses for apparent age estimation. International Joint Conference on Neural Networks (IJCNN), 2018.</a:t>
            </a:r>
            <a:endParaRPr b="0" lang="en-US" sz="2000" strike="noStrike" u="none">
              <a:solidFill>
                <a:srgbClr val="000000"/>
              </a:solidFill>
              <a:effectLst/>
              <a:uFillTx/>
              <a:latin typeface="Arial"/>
            </a:endParaRPr>
          </a:p>
          <a:p>
            <a:pPr marL="216000" indent="-216000" algn="just">
              <a:lnSpc>
                <a:spcPct val="100000"/>
              </a:lnSpc>
              <a:spcBef>
                <a:spcPts val="1191"/>
              </a:spcBef>
              <a:spcAft>
                <a:spcPts val="992"/>
              </a:spcAft>
              <a:buClr>
                <a:srgbClr val="000000"/>
              </a:buClr>
              <a:buSzPct val="45000"/>
              <a:buFont typeface="Wingdings" charset="2"/>
              <a:buChar char=""/>
              <a:tabLst>
                <a:tab algn="l" pos="0"/>
              </a:tabLst>
            </a:pPr>
            <a:r>
              <a:rPr b="0" lang="en-US" sz="2000" strike="noStrike" u="none">
                <a:solidFill>
                  <a:srgbClr val="000000"/>
                </a:solidFill>
                <a:effectLst/>
                <a:uFillTx/>
                <a:latin typeface="Times New Roman"/>
                <a:ea typeface="Times New Roman"/>
              </a:rPr>
              <a:t>Xu J. A deep learning approach to building an intelligent video surveillance system. Multimedia Tools and Applications, 2021; 80:5495–515.</a:t>
            </a:r>
            <a:endParaRPr b="0" lang="en-US" sz="2000" strike="noStrike" u="none">
              <a:solidFill>
                <a:srgbClr val="000000"/>
              </a:solidFill>
              <a:effectLst/>
              <a:uFillTx/>
              <a:latin typeface="Arial"/>
            </a:endParaRPr>
          </a:p>
          <a:p>
            <a:pPr marL="216000" indent="-216000" algn="just">
              <a:lnSpc>
                <a:spcPct val="100000"/>
              </a:lnSpc>
              <a:spcBef>
                <a:spcPts val="1191"/>
              </a:spcBef>
              <a:spcAft>
                <a:spcPts val="992"/>
              </a:spcAft>
              <a:buClr>
                <a:srgbClr val="000000"/>
              </a:buClr>
              <a:buSzPct val="45000"/>
              <a:buFont typeface="Wingdings" charset="2"/>
              <a:buChar char=""/>
              <a:tabLst>
                <a:tab algn="l" pos="0"/>
              </a:tabLst>
            </a:pPr>
            <a:r>
              <a:rPr b="0" lang="en-US" sz="2000" strike="noStrike" u="none">
                <a:solidFill>
                  <a:srgbClr val="000000"/>
                </a:solidFill>
                <a:effectLst/>
                <a:uFillTx/>
                <a:latin typeface="Times New Roman"/>
                <a:ea typeface="Times New Roman"/>
              </a:rPr>
              <a:t>Lowe DG. Distinctive image features from scale-invariant keypoints. International Journal of Computer Vision, 2004; 60:91–110.</a:t>
            </a:r>
            <a:endParaRPr b="0" lang="en-US" sz="2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2" name="PlaceHolder 1"/>
          <p:cNvSpPr>
            <a:spLocks noGrp="1"/>
          </p:cNvSpPr>
          <p:nvPr>
            <p:ph/>
          </p:nvPr>
        </p:nvSpPr>
        <p:spPr>
          <a:xfrm>
            <a:off x="345600" y="203040"/>
            <a:ext cx="8229240" cy="6368760"/>
          </a:xfrm>
          <a:prstGeom prst="rect">
            <a:avLst/>
          </a:prstGeom>
          <a:noFill/>
          <a:ln w="0">
            <a:noFill/>
          </a:ln>
        </p:spPr>
        <p:txBody>
          <a:bodyPr lIns="91440" rIns="91440" tIns="45720" bIns="45720" anchor="t">
            <a:noAutofit/>
          </a:bodyPr>
          <a:p>
            <a:pPr indent="0" algn="just">
              <a:lnSpc>
                <a:spcPct val="150000"/>
              </a:lnSpc>
              <a:buNone/>
              <a:tabLst>
                <a:tab algn="l" pos="0"/>
              </a:tabLst>
            </a:pPr>
            <a:r>
              <a:rPr b="1" lang="en-US" sz="2600" strike="noStrike" u="none">
                <a:solidFill>
                  <a:srgbClr val="000000"/>
                </a:solidFill>
                <a:effectLst/>
                <a:uFillTx/>
                <a:latin typeface="Times New Roman"/>
                <a:ea typeface="Times New Roman"/>
              </a:rPr>
              <a:t>Project Overview</a:t>
            </a:r>
            <a:endParaRPr b="0" lang="en-US" sz="2600" strike="noStrike" u="none">
              <a:solidFill>
                <a:srgbClr val="000000"/>
              </a:solidFill>
              <a:effectLst/>
              <a:uFillTx/>
              <a:latin typeface="Arial"/>
            </a:endParaRPr>
          </a:p>
          <a:p>
            <a:pPr indent="0" algn="just">
              <a:lnSpc>
                <a:spcPct val="150000"/>
              </a:lnSpc>
              <a:buNone/>
              <a:tabLst>
                <a:tab algn="l" pos="0"/>
              </a:tabLst>
            </a:pPr>
            <a:endParaRPr b="0" lang="en-US" sz="2600" strike="noStrike" u="none">
              <a:solidFill>
                <a:srgbClr val="000000"/>
              </a:solidFill>
              <a:effectLst/>
              <a:uFillTx/>
              <a:latin typeface="Arial"/>
            </a:endParaRPr>
          </a:p>
          <a:p>
            <a:pPr indent="0" algn="just">
              <a:lnSpc>
                <a:spcPct val="150000"/>
              </a:lnSpc>
              <a:buNone/>
              <a:tabLst>
                <a:tab algn="l" pos="0"/>
              </a:tabLst>
            </a:pPr>
            <a:r>
              <a:rPr b="0" lang="en-US" sz="2000" strike="noStrike" u="none">
                <a:solidFill>
                  <a:srgbClr val="000000"/>
                </a:solidFill>
                <a:effectLst/>
                <a:uFillTx/>
                <a:latin typeface="Times New Roman"/>
                <a:ea typeface="Times New Roman"/>
              </a:rPr>
              <a:t>The project is an AI-driven system that analyzes CCTV footage to detect children selling goods at traffic signals, maps frequent locations as hotspots, and automatically alerts nearby NGOs. It enables real-time monitoring, timely intervention, and data-driven decision-making to protect vulnerable children while ensuring privacy and ethical compliance.</a:t>
            </a:r>
            <a:endParaRPr b="0" lang="en-US" sz="2000" strike="noStrike" u="none">
              <a:solidFill>
                <a:srgbClr val="000000"/>
              </a:solidFill>
              <a:effectLst/>
              <a:uFillTx/>
              <a:latin typeface="Arial"/>
            </a:endParaRPr>
          </a:p>
          <a:p>
            <a:pPr indent="0" algn="just">
              <a:lnSpc>
                <a:spcPct val="150000"/>
              </a:lnSpc>
              <a:buNone/>
              <a:tabLst>
                <a:tab algn="l" pos="0"/>
              </a:tabLst>
            </a:pPr>
            <a:endParaRPr b="0" lang="en-US" sz="2000" strike="noStrike" u="none">
              <a:solidFill>
                <a:srgbClr val="000000"/>
              </a:solidFill>
              <a:effectLst/>
              <a:uFillTx/>
              <a:latin typeface="Arial"/>
            </a:endParaRPr>
          </a:p>
          <a:p>
            <a:pPr indent="0" algn="just">
              <a:lnSpc>
                <a:spcPct val="150000"/>
              </a:lnSpc>
              <a:buNone/>
              <a:tabLst>
                <a:tab algn="l" pos="0"/>
              </a:tabLst>
            </a:pPr>
            <a:r>
              <a:rPr b="0" lang="en-US" sz="2000" strike="noStrike" u="none">
                <a:solidFill>
                  <a:srgbClr val="000000"/>
                </a:solidFill>
                <a:effectLst/>
                <a:uFillTx/>
                <a:latin typeface="Times New Roman"/>
                <a:ea typeface="Times New Roman"/>
              </a:rPr>
              <a:t>The platform automatically generates real-time alerts to nearby NGOs, social workers, or child protection agencies, enabling timely intervention and support. By combining AI-driven detection with geographic mapping and automated communication, the system ensures that vulnerable children receive assistance before they are exposed to further harm.</a:t>
            </a:r>
            <a:endParaRPr b="0" lang="en-US" sz="2000" strike="noStrike" u="none">
              <a:solidFill>
                <a:srgbClr val="000000"/>
              </a:solidFill>
              <a:effectLst/>
              <a:uFillTx/>
              <a:latin typeface="Arial"/>
            </a:endParaRPr>
          </a:p>
          <a:p>
            <a:pPr indent="0" algn="just">
              <a:lnSpc>
                <a:spcPct val="150000"/>
              </a:lnSpc>
              <a:buNone/>
              <a:tabLst>
                <a:tab algn="l" pos="0"/>
              </a:tabLst>
            </a:pPr>
            <a:endParaRPr b="0" lang="en-US" sz="2400" strike="noStrike" u="none">
              <a:solidFill>
                <a:srgbClr val="000000"/>
              </a:solidFill>
              <a:effectLst/>
              <a:uFillTx/>
              <a:latin typeface="Arial"/>
            </a:endParaRPr>
          </a:p>
          <a:p>
            <a:pPr indent="0" algn="just">
              <a:lnSpc>
                <a:spcPct val="150000"/>
              </a:lnSpc>
              <a:buNone/>
              <a:tabLst>
                <a:tab algn="l" pos="0"/>
              </a:tabLst>
            </a:pPr>
            <a:endParaRPr b="0" lang="en-US" sz="2400" strike="noStrike" u="none">
              <a:solidFill>
                <a:srgbClr val="000000"/>
              </a:solidFill>
              <a:effectLst/>
              <a:uFillTx/>
              <a:latin typeface="Arial"/>
            </a:endParaRPr>
          </a:p>
          <a:p>
            <a:pPr indent="0" algn="just">
              <a:lnSpc>
                <a:spcPct val="150000"/>
              </a:lnSpc>
              <a:buNone/>
              <a:tabLst>
                <a:tab algn="l" pos="0"/>
              </a:tabLst>
            </a:pPr>
            <a:endParaRPr b="0" lang="en-US" sz="2400" strike="noStrike" u="none">
              <a:solidFill>
                <a:srgbClr val="000000"/>
              </a:solidFill>
              <a:effectLst/>
              <a:uFillTx/>
              <a:latin typeface="Arial"/>
            </a:endParaRPr>
          </a:p>
          <a:p>
            <a:pPr indent="0" algn="just">
              <a:lnSpc>
                <a:spcPct val="150000"/>
              </a:lnSpc>
              <a:buNone/>
              <a:tabLst>
                <a:tab algn="l" pos="0"/>
              </a:tabLst>
            </a:pPr>
            <a:endParaRPr b="0" lang="en-US" sz="2400" strike="noStrike" u="none">
              <a:solidFill>
                <a:srgbClr val="000000"/>
              </a:solidFill>
              <a:effectLst/>
              <a:uFillTx/>
              <a:latin typeface="Arial"/>
            </a:endParaRPr>
          </a:p>
        </p:txBody>
      </p:sp>
      <p:sp>
        <p:nvSpPr>
          <p:cNvPr id="203" name="PlaceHolder 2"/>
          <p:cNvSpPr>
            <a:spLocks noGrp="1"/>
          </p:cNvSpPr>
          <p:nvPr>
            <p:ph type="sldNum" idx="54"/>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BF7AD3AD-0880-453F-8B98-377F46102E47}"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4" name="PlaceHolder 1"/>
          <p:cNvSpPr>
            <a:spLocks noGrp="1"/>
          </p:cNvSpPr>
          <p:nvPr>
            <p:ph/>
          </p:nvPr>
        </p:nvSpPr>
        <p:spPr>
          <a:xfrm>
            <a:off x="305640" y="1079280"/>
            <a:ext cx="8229240" cy="4977360"/>
          </a:xfrm>
          <a:prstGeom prst="rect">
            <a:avLst/>
          </a:prstGeom>
          <a:noFill/>
          <a:ln w="0">
            <a:noFill/>
          </a:ln>
        </p:spPr>
        <p:txBody>
          <a:bodyPr lIns="91440" rIns="91440" tIns="45720" bIns="45720" anchor="t">
            <a:noAutofit/>
          </a:bodyPr>
          <a:p>
            <a:pPr marL="457200" indent="-380880">
              <a:lnSpc>
                <a:spcPct val="150000"/>
              </a:lnSpc>
              <a:spcBef>
                <a:spcPts val="400"/>
              </a:spcBef>
              <a:buClr>
                <a:srgbClr val="2da2bf"/>
              </a:buClr>
              <a:buFont typeface="Times New Roman"/>
              <a:buChar char="●"/>
            </a:pPr>
            <a:r>
              <a:rPr b="0" lang="en-US" sz="2400" strike="noStrike" u="none">
                <a:solidFill>
                  <a:srgbClr val="000000"/>
                </a:solidFill>
                <a:effectLst/>
                <a:uFillTx/>
                <a:latin typeface="Times New Roman"/>
                <a:ea typeface="Times New Roman"/>
              </a:rPr>
              <a:t>To identify and monitor areas where children are frequently engaged in street vending.</a:t>
            </a:r>
            <a:endParaRPr b="0" lang="en-US" sz="2400" strike="noStrike" u="none">
              <a:solidFill>
                <a:srgbClr val="000000"/>
              </a:solidFill>
              <a:effectLst/>
              <a:uFillTx/>
              <a:latin typeface="Arial"/>
            </a:endParaRPr>
          </a:p>
          <a:p>
            <a:pPr marL="457200" indent="-380880">
              <a:lnSpc>
                <a:spcPct val="150000"/>
              </a:lnSpc>
              <a:buClr>
                <a:srgbClr val="2da2bf"/>
              </a:buClr>
              <a:buFont typeface="Times New Roman"/>
              <a:buChar char="●"/>
            </a:pPr>
            <a:r>
              <a:rPr b="0" lang="en-US" sz="2400" strike="noStrike" u="none">
                <a:solidFill>
                  <a:srgbClr val="000000"/>
                </a:solidFill>
                <a:effectLst/>
                <a:uFillTx/>
                <a:latin typeface="Times New Roman"/>
                <a:ea typeface="Times New Roman"/>
              </a:rPr>
              <a:t>To provide NGOs with timely, actionable information for intervention.</a:t>
            </a:r>
            <a:endParaRPr b="0" lang="en-US" sz="2400" strike="noStrike" u="none">
              <a:solidFill>
                <a:srgbClr val="000000"/>
              </a:solidFill>
              <a:effectLst/>
              <a:uFillTx/>
              <a:latin typeface="Arial"/>
            </a:endParaRPr>
          </a:p>
          <a:p>
            <a:pPr marL="457200" indent="-380880">
              <a:lnSpc>
                <a:spcPct val="150000"/>
              </a:lnSpc>
              <a:buClr>
                <a:srgbClr val="2da2bf"/>
              </a:buClr>
              <a:buFont typeface="Times New Roman"/>
              <a:buChar char="●"/>
            </a:pPr>
            <a:r>
              <a:rPr b="0" lang="en-US" sz="2400" strike="noStrike" u="none">
                <a:solidFill>
                  <a:srgbClr val="000000"/>
                </a:solidFill>
                <a:effectLst/>
                <a:uFillTx/>
                <a:latin typeface="Times New Roman"/>
                <a:ea typeface="Times New Roman"/>
              </a:rPr>
              <a:t>To reduce the risk of accidents and exploitation for street children.</a:t>
            </a:r>
            <a:endParaRPr b="0" lang="en-US" sz="2400" strike="noStrike" u="none">
              <a:solidFill>
                <a:srgbClr val="000000"/>
              </a:solidFill>
              <a:effectLst/>
              <a:uFillTx/>
              <a:latin typeface="Arial"/>
            </a:endParaRPr>
          </a:p>
          <a:p>
            <a:pPr marL="457200" indent="-380880">
              <a:lnSpc>
                <a:spcPct val="150000"/>
              </a:lnSpc>
              <a:buClr>
                <a:srgbClr val="2da2bf"/>
              </a:buClr>
              <a:buFont typeface="Times New Roman"/>
              <a:buChar char="●"/>
            </a:pPr>
            <a:r>
              <a:rPr b="0" lang="en-US" sz="2400" strike="noStrike" u="none">
                <a:solidFill>
                  <a:srgbClr val="000000"/>
                </a:solidFill>
                <a:effectLst/>
                <a:uFillTx/>
                <a:latin typeface="Times New Roman"/>
                <a:ea typeface="Times New Roman"/>
              </a:rPr>
              <a:t>To explore AI and computer vision applications in social impact projects.</a:t>
            </a:r>
            <a:br>
              <a:rPr sz="2400"/>
            </a:br>
            <a:r>
              <a:rPr b="0" lang="en-US" sz="2400" strike="noStrike" u="none">
                <a:solidFill>
                  <a:srgbClr val="000000"/>
                </a:solidFill>
                <a:effectLst/>
                <a:uFillTx/>
                <a:latin typeface="Times New Roman"/>
              </a:rPr>
              <a:t> </a:t>
            </a:r>
            <a:endParaRPr b="0" lang="en-US" sz="2400" strike="noStrike" u="none">
              <a:solidFill>
                <a:srgbClr val="000000"/>
              </a:solidFill>
              <a:effectLst/>
              <a:uFillTx/>
              <a:latin typeface="Arial"/>
            </a:endParaRPr>
          </a:p>
          <a:p>
            <a:pPr marL="914400" indent="0">
              <a:lnSpc>
                <a:spcPct val="150000"/>
              </a:lnSpc>
              <a:spcBef>
                <a:spcPts val="400"/>
              </a:spcBef>
              <a:buNone/>
              <a:tabLst>
                <a:tab algn="l" pos="0"/>
              </a:tabLst>
            </a:pPr>
            <a:br>
              <a:rPr sz="2400"/>
            </a:br>
            <a:endParaRPr b="0" lang="en-US" sz="2400" strike="noStrike" u="none">
              <a:solidFill>
                <a:srgbClr val="000000"/>
              </a:solidFill>
              <a:effectLst/>
              <a:uFillTx/>
              <a:latin typeface="Arial"/>
            </a:endParaRPr>
          </a:p>
          <a:p>
            <a:pPr indent="0">
              <a:lnSpc>
                <a:spcPct val="150000"/>
              </a:lnSpc>
              <a:spcBef>
                <a:spcPts val="400"/>
              </a:spcBef>
              <a:buNone/>
              <a:tabLst>
                <a:tab algn="l" pos="0"/>
              </a:tabLst>
            </a:pPr>
            <a:endParaRPr b="0" lang="en-US" sz="2400" strike="noStrike" u="none">
              <a:solidFill>
                <a:srgbClr val="000000"/>
              </a:solidFill>
              <a:effectLst/>
              <a:uFillTx/>
              <a:latin typeface="Arial"/>
            </a:endParaRPr>
          </a:p>
        </p:txBody>
      </p:sp>
      <p:sp>
        <p:nvSpPr>
          <p:cNvPr id="205" name="PlaceHolder 2"/>
          <p:cNvSpPr>
            <a:spLocks noGrp="1"/>
          </p:cNvSpPr>
          <p:nvPr>
            <p:ph type="title"/>
          </p:nvPr>
        </p:nvSpPr>
        <p:spPr>
          <a:xfrm>
            <a:off x="305640" y="129960"/>
            <a:ext cx="8229240" cy="949320"/>
          </a:xfrm>
          <a:prstGeom prst="rect">
            <a:avLst/>
          </a:prstGeom>
          <a:noFill/>
          <a:ln w="0">
            <a:noFill/>
          </a:ln>
        </p:spPr>
        <p:txBody>
          <a:bodyPr lIns="91440" rIns="91440" tIns="45720" bIns="45720" anchor="ctr">
            <a:noAutofit/>
          </a:bodyPr>
          <a:p>
            <a:pPr indent="0">
              <a:lnSpc>
                <a:spcPct val="100000"/>
              </a:lnSpc>
              <a:buNone/>
              <a:tabLst>
                <a:tab algn="l" pos="0"/>
              </a:tabLst>
            </a:pPr>
            <a:r>
              <a:rPr b="1" lang="en-US" sz="2600" strike="noStrike" u="none">
                <a:solidFill>
                  <a:srgbClr val="464646"/>
                </a:solidFill>
                <a:effectLst/>
                <a:uFillTx/>
                <a:latin typeface="Times New Roman"/>
                <a:ea typeface="Times New Roman"/>
              </a:rPr>
              <a:t>Purpose of study</a:t>
            </a:r>
            <a:endParaRPr b="0" lang="en-US" sz="2600" strike="noStrike" u="none">
              <a:solidFill>
                <a:srgbClr val="000000"/>
              </a:solidFill>
              <a:effectLst/>
              <a:uFillTx/>
              <a:latin typeface="Arial"/>
            </a:endParaRPr>
          </a:p>
        </p:txBody>
      </p:sp>
      <p:sp>
        <p:nvSpPr>
          <p:cNvPr id="206" name="PlaceHolder 3"/>
          <p:cNvSpPr>
            <a:spLocks noGrp="1"/>
          </p:cNvSpPr>
          <p:nvPr>
            <p:ph type="sldNum" idx="55"/>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B06C7034-D5C9-48CA-8D1C-1642E7B5EE0C}"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7" name="PlaceHolder 1"/>
          <p:cNvSpPr>
            <a:spLocks noGrp="1"/>
          </p:cNvSpPr>
          <p:nvPr>
            <p:ph type="title"/>
          </p:nvPr>
        </p:nvSpPr>
        <p:spPr>
          <a:xfrm>
            <a:off x="228960" y="-228600"/>
            <a:ext cx="8229240" cy="1151640"/>
          </a:xfrm>
          <a:prstGeom prst="rect">
            <a:avLst/>
          </a:prstGeom>
          <a:noFill/>
          <a:ln w="0">
            <a:noFill/>
          </a:ln>
        </p:spPr>
        <p:txBody>
          <a:bodyPr lIns="91440" rIns="91440" tIns="45720" bIns="45720" anchor="ctr">
            <a:noAutofit/>
          </a:bodyPr>
          <a:p>
            <a:pPr indent="0">
              <a:lnSpc>
                <a:spcPct val="100000"/>
              </a:lnSpc>
              <a:buNone/>
              <a:tabLst>
                <a:tab algn="l" pos="0"/>
              </a:tabLst>
            </a:pPr>
            <a:r>
              <a:rPr b="1" lang="en-US" sz="2800" strike="noStrike" u="none">
                <a:solidFill>
                  <a:srgbClr val="464646"/>
                </a:solidFill>
                <a:effectLst/>
                <a:uFillTx/>
                <a:latin typeface="Times New Roman"/>
                <a:ea typeface="Times New Roman"/>
              </a:rPr>
              <a:t>Literature Survey</a:t>
            </a:r>
            <a:endParaRPr b="0" lang="en-US" sz="2800" strike="noStrike" u="none">
              <a:solidFill>
                <a:srgbClr val="000000"/>
              </a:solidFill>
              <a:effectLst/>
              <a:uFillTx/>
              <a:latin typeface="Arial"/>
            </a:endParaRPr>
          </a:p>
        </p:txBody>
      </p:sp>
      <p:graphicFrame>
        <p:nvGraphicFramePr>
          <p:cNvPr id="208" name="Google Shape;148;p17"/>
          <p:cNvGraphicFramePr/>
          <p:nvPr/>
        </p:nvGraphicFramePr>
        <p:xfrm>
          <a:off x="315360" y="745920"/>
          <a:ext cx="8505720" cy="5579280"/>
        </p:xfrm>
        <a:graphic>
          <a:graphicData uri="http://schemas.openxmlformats.org/drawingml/2006/table">
            <a:tbl>
              <a:tblPr/>
              <a:tblGrid>
                <a:gridCol w="697320"/>
                <a:gridCol w="1673280"/>
                <a:gridCol w="1882440"/>
                <a:gridCol w="975960"/>
                <a:gridCol w="1859400"/>
                <a:gridCol w="1417680"/>
              </a:tblGrid>
              <a:tr h="732240">
                <a:tc>
                  <a:txBody>
                    <a:bodyPr anchor="t">
                      <a:noAutofit/>
                    </a:bodyPr>
                    <a:p>
                      <a:pPr algn="just">
                        <a:lnSpc>
                          <a:spcPct val="100000"/>
                        </a:lnSpc>
                        <a:tabLst>
                          <a:tab algn="l" pos="0"/>
                        </a:tabLst>
                      </a:pPr>
                      <a:r>
                        <a:rPr b="0" lang="en-US" sz="1400" strike="noStrike" u="none">
                          <a:solidFill>
                            <a:schemeClr val="lt1"/>
                          </a:solidFill>
                          <a:effectLst/>
                          <a:uFillTx/>
                          <a:latin typeface="Times New Roman"/>
                          <a:ea typeface="Times New Roman"/>
                        </a:rPr>
                        <a:t>SL. NO</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gn="just">
                        <a:lnSpc>
                          <a:spcPct val="100000"/>
                        </a:lnSpc>
                        <a:tabLst>
                          <a:tab algn="l" pos="0"/>
                        </a:tabLst>
                      </a:pPr>
                      <a:r>
                        <a:rPr b="1" lang="en-US" sz="1400" strike="noStrike" u="none">
                          <a:solidFill>
                            <a:schemeClr val="lt1"/>
                          </a:solidFill>
                          <a:effectLst/>
                          <a:uFillTx/>
                          <a:latin typeface="Times New Roman"/>
                          <a:ea typeface="Times New Roman"/>
                        </a:rPr>
                        <a:t>TITLE</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gn="just">
                        <a:lnSpc>
                          <a:spcPct val="100000"/>
                        </a:lnSpc>
                        <a:tabLst>
                          <a:tab algn="l" pos="0"/>
                        </a:tabLst>
                      </a:pPr>
                      <a:r>
                        <a:rPr b="1" lang="en-US" sz="1400" strike="noStrike" u="none">
                          <a:solidFill>
                            <a:schemeClr val="lt1"/>
                          </a:solidFill>
                          <a:effectLst/>
                          <a:uFillTx/>
                          <a:latin typeface="Times New Roman"/>
                          <a:ea typeface="Times New Roman"/>
                        </a:rPr>
                        <a:t>AUTHOR</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gn="just">
                        <a:lnSpc>
                          <a:spcPct val="100000"/>
                        </a:lnSpc>
                        <a:tabLst>
                          <a:tab algn="l" pos="0"/>
                        </a:tabLst>
                      </a:pPr>
                      <a:r>
                        <a:rPr b="1" lang="en-US" sz="1400" strike="noStrike" u="none">
                          <a:solidFill>
                            <a:schemeClr val="lt1"/>
                          </a:solidFill>
                          <a:effectLst/>
                          <a:uFillTx/>
                          <a:latin typeface="Times New Roman"/>
                          <a:ea typeface="Times New Roman"/>
                        </a:rPr>
                        <a:t>YEAR OF PUBLICATION</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gn="just">
                        <a:lnSpc>
                          <a:spcPct val="100000"/>
                        </a:lnSpc>
                        <a:tabLst>
                          <a:tab algn="l" pos="0"/>
                        </a:tabLst>
                      </a:pPr>
                      <a:r>
                        <a:rPr b="1" lang="en-US" sz="1400" strike="noStrike" u="none">
                          <a:solidFill>
                            <a:schemeClr val="lt1"/>
                          </a:solidFill>
                          <a:effectLst/>
                          <a:uFillTx/>
                          <a:latin typeface="Times New Roman"/>
                          <a:ea typeface="Times New Roman"/>
                        </a:rPr>
                        <a:t>ADOPTED METHOD</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gn="just">
                        <a:lnSpc>
                          <a:spcPct val="100000"/>
                        </a:lnSpc>
                        <a:tabLst>
                          <a:tab algn="l" pos="0"/>
                        </a:tabLst>
                      </a:pPr>
                      <a:r>
                        <a:rPr b="0" lang="en-US" sz="1400" strike="noStrike" u="none">
                          <a:solidFill>
                            <a:schemeClr val="lt1"/>
                          </a:solidFill>
                          <a:effectLst/>
                          <a:uFillTx/>
                          <a:latin typeface="Times New Roman"/>
                          <a:ea typeface="Times New Roman"/>
                        </a:rPr>
                        <a:t>LIMITATIONS</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r>
              <a:tr h="1554840">
                <a:tc>
                  <a:txBody>
                    <a:bodyPr anchor="t">
                      <a:noAutofit/>
                    </a:bodyPr>
                    <a:p>
                      <a:pPr algn="just">
                        <a:lnSpc>
                          <a:spcPct val="100000"/>
                        </a:lnSpc>
                        <a:tabLst>
                          <a:tab algn="l" pos="0"/>
                        </a:tabLst>
                      </a:pPr>
                      <a:r>
                        <a:rPr b="0" lang="en-US" sz="1200" strike="noStrike" u="none">
                          <a:solidFill>
                            <a:schemeClr val="dk1"/>
                          </a:solidFill>
                          <a:effectLst/>
                          <a:uFillTx/>
                          <a:latin typeface="Times New Roman"/>
                          <a:ea typeface="Times New Roman"/>
                        </a:rPr>
                        <a:t>1.</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nSpc>
                          <a:spcPct val="100000"/>
                        </a:lnSpc>
                        <a:tabLst>
                          <a:tab algn="l" pos="0"/>
                        </a:tabLst>
                      </a:pPr>
                      <a:r>
                        <a:rPr b="0" lang="en-US" sz="1200" strike="noStrike" u="none">
                          <a:solidFill>
                            <a:schemeClr val="dk1"/>
                          </a:solidFill>
                          <a:effectLst/>
                          <a:uFillTx/>
                          <a:latin typeface="Times New Roman"/>
                          <a:ea typeface="Times New Roman"/>
                        </a:rPr>
                        <a:t>HAREDNet: A deep learning based architecture for autonomous</a:t>
                      </a:r>
                      <a:endParaRPr b="0" lang="en-US" sz="1200" strike="noStrike" u="none">
                        <a:solidFill>
                          <a:srgbClr val="000000"/>
                        </a:solidFill>
                        <a:effectLst/>
                        <a:uFillTx/>
                        <a:latin typeface="Arial"/>
                      </a:endParaRPr>
                    </a:p>
                    <a:p>
                      <a:pPr>
                        <a:lnSpc>
                          <a:spcPct val="100000"/>
                        </a:lnSpc>
                        <a:tabLst>
                          <a:tab algn="l" pos="0"/>
                        </a:tabLst>
                      </a:pPr>
                      <a:r>
                        <a:rPr b="0" lang="en-US" sz="1200" strike="noStrike" u="none">
                          <a:solidFill>
                            <a:schemeClr val="dk1"/>
                          </a:solidFill>
                          <a:effectLst/>
                          <a:uFillTx/>
                          <a:latin typeface="Times New Roman"/>
                          <a:ea typeface="Times New Roman"/>
                        </a:rPr>
                        <a:t>video surveillance by recognizing human actions</a:t>
                      </a:r>
                      <a:endParaRPr b="0" lang="en-US" sz="1200" strike="noStrike" u="none">
                        <a:solidFill>
                          <a:srgbClr val="000000"/>
                        </a:solidFill>
                        <a:effectLst/>
                        <a:uFillTx/>
                        <a:latin typeface="Arial"/>
                      </a:endParaRPr>
                    </a:p>
                    <a:p>
                      <a:pPr>
                        <a:lnSpc>
                          <a:spcPct val="100000"/>
                        </a:lnSpc>
                        <a:tabLst>
                          <a:tab algn="l" pos="0"/>
                        </a:tabLst>
                      </a:pP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nSpc>
                          <a:spcPct val="100000"/>
                        </a:lnSpc>
                        <a:tabLst>
                          <a:tab algn="l" pos="0"/>
                        </a:tabLst>
                      </a:pPr>
                      <a:r>
                        <a:rPr b="0" lang="en-US" sz="1200" strike="noStrike" u="none">
                          <a:solidFill>
                            <a:schemeClr val="dk1"/>
                          </a:solidFill>
                          <a:effectLst/>
                          <a:uFillTx/>
                          <a:latin typeface="Times New Roman"/>
                          <a:ea typeface="Times New Roman"/>
                        </a:rPr>
                        <a:t>Inzamam Mashood Nasir, , Mudassar Raza, Jamal Hussain Shah,</a:t>
                      </a:r>
                      <a:endParaRPr b="0" lang="en-US" sz="1200" strike="noStrike" u="none">
                        <a:solidFill>
                          <a:srgbClr val="000000"/>
                        </a:solidFill>
                        <a:effectLst/>
                        <a:uFillTx/>
                        <a:latin typeface="Arial"/>
                      </a:endParaRPr>
                    </a:p>
                    <a:p>
                      <a:pPr>
                        <a:lnSpc>
                          <a:spcPct val="100000"/>
                        </a:lnSpc>
                        <a:tabLst>
                          <a:tab algn="l" pos="0"/>
                        </a:tabLst>
                      </a:pPr>
                      <a:r>
                        <a:rPr b="0" lang="en-US" sz="1200" strike="noStrike" u="none">
                          <a:solidFill>
                            <a:schemeClr val="dk1"/>
                          </a:solidFill>
                          <a:effectLst/>
                          <a:uFillTx/>
                          <a:latin typeface="Times New Roman"/>
                          <a:ea typeface="Times New Roman"/>
                        </a:rPr>
                        <a:t>Shui-Hua Wang, Usman Tariq, Muhammad Attique Khan</a:t>
                      </a:r>
                      <a:endParaRPr b="0" lang="en-US" sz="1200" strike="noStrike" u="none">
                        <a:solidFill>
                          <a:srgbClr val="000000"/>
                        </a:solidFill>
                        <a:effectLst/>
                        <a:uFillTx/>
                        <a:latin typeface="Arial"/>
                      </a:endParaRPr>
                    </a:p>
                    <a:p>
                      <a:pPr>
                        <a:lnSpc>
                          <a:spcPct val="100000"/>
                        </a:lnSpc>
                        <a:tabLst>
                          <a:tab algn="l" pos="0"/>
                        </a:tabLst>
                      </a:pP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tabLst>
                          <a:tab algn="l" pos="0"/>
                        </a:tabLst>
                      </a:pPr>
                      <a:r>
                        <a:rPr b="0" lang="en-US" sz="1200" strike="noStrike" u="none">
                          <a:solidFill>
                            <a:schemeClr val="dk1"/>
                          </a:solidFill>
                          <a:effectLst/>
                          <a:uFillTx/>
                          <a:latin typeface="Times New Roman"/>
                          <a:ea typeface="Times New Roman"/>
                        </a:rPr>
                        <a:t>2022, Elsevier,</a:t>
                      </a:r>
                      <a:endParaRPr b="0" lang="en-US" sz="1200" strike="noStrike" u="none">
                        <a:solidFill>
                          <a:srgbClr val="000000"/>
                        </a:solidFill>
                        <a:effectLst/>
                        <a:uFillTx/>
                        <a:latin typeface="Arial"/>
                      </a:endParaRPr>
                    </a:p>
                    <a:p>
                      <a:pPr algn="just">
                        <a:lnSpc>
                          <a:spcPct val="100000"/>
                        </a:lnSpc>
                        <a:tabLst>
                          <a:tab algn="l" pos="0"/>
                        </a:tabLst>
                      </a:pPr>
                      <a:r>
                        <a:rPr b="0" lang="en-US" sz="1200" strike="noStrike" u="none">
                          <a:solidFill>
                            <a:schemeClr val="dk1"/>
                          </a:solidFill>
                          <a:effectLst/>
                          <a:uFillTx/>
                          <a:latin typeface="Times New Roman"/>
                          <a:ea typeface="Times New Roman"/>
                        </a:rPr>
                        <a:t>Research Paper</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tabLst>
                          <a:tab algn="l" pos="0"/>
                        </a:tabLst>
                      </a:pPr>
                      <a:r>
                        <a:rPr b="0" lang="en-US" sz="1050" strike="noStrike" u="none">
                          <a:solidFill>
                            <a:schemeClr val="dk1"/>
                          </a:solidFill>
                          <a:effectLst/>
                          <a:uFillTx/>
                          <a:latin typeface="Roboto"/>
                          <a:ea typeface="Roboto"/>
                        </a:rPr>
                        <a:t>Proposed a hybrid deep learning model combining an Encoder-Decoder CNN-RNN (EDNet) with local features (iSIFT, iGabor, LOMO) and CvQDA-based fusion for robust action recognition.</a:t>
                      </a:r>
                      <a:endParaRPr b="0" lang="en-US" sz="105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tabLst>
                          <a:tab algn="l" pos="0"/>
                        </a:tabLst>
                      </a:pPr>
                      <a:r>
                        <a:rPr b="0" lang="en-US" sz="1050" strike="noStrike" u="none">
                          <a:solidFill>
                            <a:schemeClr val="dk1"/>
                          </a:solidFill>
                          <a:effectLst/>
                          <a:uFillTx/>
                          <a:latin typeface="Roboto"/>
                          <a:ea typeface="Roboto"/>
                        </a:rPr>
                        <a:t>Accuracy decreases in complex real-world scenes with multiple subjects or limited labeled data, requiring high preprocessing quality.</a:t>
                      </a:r>
                      <a:endParaRPr b="0" lang="en-US" sz="105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r>
              <a:tr h="1737720">
                <a:tc>
                  <a:txBody>
                    <a:bodyPr anchor="t">
                      <a:noAutofit/>
                    </a:bodyPr>
                    <a:p>
                      <a:pPr algn="just">
                        <a:lnSpc>
                          <a:spcPct val="100000"/>
                        </a:lnSpc>
                        <a:tabLst>
                          <a:tab algn="l" pos="0"/>
                        </a:tabLst>
                      </a:pPr>
                      <a:r>
                        <a:rPr b="0" lang="en-US" sz="1200" strike="noStrike" u="none">
                          <a:solidFill>
                            <a:schemeClr val="dk1"/>
                          </a:solidFill>
                          <a:effectLst/>
                          <a:uFillTx/>
                          <a:latin typeface="Times New Roman"/>
                          <a:ea typeface="Times New Roman"/>
                        </a:rPr>
                        <a:t>2.</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nSpc>
                          <a:spcPct val="100000"/>
                        </a:lnSpc>
                        <a:tabLst>
                          <a:tab algn="l" pos="0"/>
                        </a:tabLst>
                      </a:pPr>
                      <a:r>
                        <a:rPr b="0" lang="en-US" sz="1200" strike="noStrike" u="none">
                          <a:solidFill>
                            <a:schemeClr val="dk1"/>
                          </a:solidFill>
                          <a:effectLst/>
                          <a:uFillTx/>
                          <a:latin typeface="Times New Roman"/>
                          <a:ea typeface="Times New Roman"/>
                        </a:rPr>
                        <a:t>Age Detection in a Surveillance Video Using Deep Learning Technique</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nSpc>
                          <a:spcPct val="100000"/>
                        </a:lnSpc>
                        <a:tabLst>
                          <a:tab algn="l" pos="0"/>
                        </a:tabLst>
                      </a:pPr>
                      <a:r>
                        <a:rPr b="0" lang="en-US" sz="1200" strike="noStrike" u="none">
                          <a:solidFill>
                            <a:schemeClr val="dk1"/>
                          </a:solidFill>
                          <a:effectLst/>
                          <a:uFillTx/>
                          <a:latin typeface="Times New Roman"/>
                          <a:ea typeface="Times New Roman"/>
                        </a:rPr>
                        <a:t>S. Vasavi1, P. Vineela1, S. Venkat Raman</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gn="just">
                        <a:lnSpc>
                          <a:spcPct val="100000"/>
                        </a:lnSpc>
                        <a:tabLst>
                          <a:tab algn="l" pos="0"/>
                        </a:tabLst>
                      </a:pPr>
                      <a:r>
                        <a:rPr b="0" lang="en-US" sz="1200" strike="noStrike" u="none">
                          <a:solidFill>
                            <a:schemeClr val="dk1"/>
                          </a:solidFill>
                          <a:effectLst/>
                          <a:uFillTx/>
                          <a:latin typeface="Times New Roman"/>
                          <a:ea typeface="Times New Roman"/>
                        </a:rPr>
                        <a:t>2021, Science Direct,</a:t>
                      </a:r>
                      <a:endParaRPr b="0" lang="en-US" sz="1200" strike="noStrike" u="none">
                        <a:solidFill>
                          <a:srgbClr val="000000"/>
                        </a:solidFill>
                        <a:effectLst/>
                        <a:uFillTx/>
                        <a:latin typeface="Arial"/>
                      </a:endParaRPr>
                    </a:p>
                    <a:p>
                      <a:pPr algn="just">
                        <a:lnSpc>
                          <a:spcPct val="100000"/>
                        </a:lnSpc>
                        <a:tabLst>
                          <a:tab algn="l" pos="0"/>
                        </a:tabLst>
                      </a:pPr>
                      <a:r>
                        <a:rPr b="0" lang="en-US" sz="1200" strike="noStrike" u="none">
                          <a:solidFill>
                            <a:schemeClr val="dk1"/>
                          </a:solidFill>
                          <a:effectLst/>
                          <a:uFillTx/>
                          <a:latin typeface="Times New Roman"/>
                          <a:ea typeface="Times New Roman"/>
                        </a:rPr>
                        <a:t>Research Paper</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gn="just">
                        <a:lnSpc>
                          <a:spcPct val="100000"/>
                        </a:lnSpc>
                        <a:spcBef>
                          <a:spcPts val="1191"/>
                        </a:spcBef>
                        <a:spcAft>
                          <a:spcPts val="992"/>
                        </a:spcAft>
                        <a:tabLst>
                          <a:tab algn="l" pos="0"/>
                        </a:tabLst>
                      </a:pPr>
                      <a:r>
                        <a:rPr b="0" lang="en-US" sz="1200" strike="noStrike" u="none">
                          <a:solidFill>
                            <a:schemeClr val="dk1"/>
                          </a:solidFill>
                          <a:effectLst/>
                          <a:uFillTx/>
                          <a:latin typeface="Times New Roman"/>
                          <a:ea typeface="Times New Roman"/>
                        </a:rPr>
                        <a:t>A modified Wide ResNet architecture with data augmentation and reconstruction techniques is used to accurately predict age from surveillance video images, learning facial features for 101-class classification.</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gn="just">
                        <a:lnSpc>
                          <a:spcPct val="100000"/>
                        </a:lnSpc>
                        <a:spcBef>
                          <a:spcPts val="1191"/>
                        </a:spcBef>
                        <a:spcAft>
                          <a:spcPts val="992"/>
                        </a:spcAft>
                        <a:tabLst>
                          <a:tab algn="l" pos="0"/>
                        </a:tabLst>
                      </a:pPr>
                      <a:r>
                        <a:rPr b="0" lang="en-US" sz="1200" strike="noStrike" u="none">
                          <a:solidFill>
                            <a:schemeClr val="dk1"/>
                          </a:solidFill>
                          <a:effectLst/>
                          <a:uFillTx/>
                          <a:latin typeface="Times New Roman"/>
                          <a:ea typeface="Times New Roman"/>
                        </a:rPr>
                        <a:t>Detection accuracy drops in cluttered backgrounds and with occluded faces, as the model struggles with overlapping or partially visible objects.</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r>
              <a:tr h="1484640">
                <a:tc>
                  <a:txBody>
                    <a:bodyPr anchor="t">
                      <a:noAutofit/>
                    </a:bodyPr>
                    <a:p>
                      <a:pPr algn="just">
                        <a:lnSpc>
                          <a:spcPct val="100000"/>
                        </a:lnSpc>
                        <a:tabLst>
                          <a:tab algn="l" pos="0"/>
                        </a:tabLst>
                      </a:pPr>
                      <a:r>
                        <a:rPr b="0" lang="en-US" sz="1200" strike="noStrike" u="none">
                          <a:solidFill>
                            <a:schemeClr val="dk1"/>
                          </a:solidFill>
                          <a:effectLst/>
                          <a:uFillTx/>
                          <a:latin typeface="Times New Roman"/>
                          <a:ea typeface="Times New Roman"/>
                        </a:rPr>
                        <a:t>3.</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nSpc>
                          <a:spcPct val="100000"/>
                        </a:lnSpc>
                        <a:tabLst>
                          <a:tab algn="l" pos="0"/>
                        </a:tabLst>
                      </a:pPr>
                      <a:r>
                        <a:rPr b="0" lang="en-US" sz="1200" strike="noStrike" u="none">
                          <a:solidFill>
                            <a:schemeClr val="dk1"/>
                          </a:solidFill>
                          <a:effectLst/>
                          <a:uFillTx/>
                          <a:latin typeface="Times New Roman"/>
                          <a:ea typeface="Times New Roman"/>
                        </a:rPr>
                        <a:t>Object Detection using CNN &amp; Transformer Models</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nSpc>
                          <a:spcPct val="100000"/>
                        </a:lnSpc>
                        <a:tabLst>
                          <a:tab algn="l" pos="0"/>
                        </a:tabLst>
                      </a:pPr>
                      <a:r>
                        <a:rPr b="0" lang="en-US" sz="1200" strike="noStrike" u="none">
                          <a:solidFill>
                            <a:schemeClr val="dk1"/>
                          </a:solidFill>
                          <a:effectLst/>
                          <a:uFillTx/>
                          <a:latin typeface="Times New Roman"/>
                          <a:ea typeface="Times New Roman"/>
                        </a:rPr>
                        <a:t>Shrishti Shah, Jitendra Tembhurne</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gn="just">
                        <a:lnSpc>
                          <a:spcPct val="100000"/>
                        </a:lnSpc>
                        <a:tabLst>
                          <a:tab algn="l" pos="0"/>
                        </a:tabLst>
                      </a:pPr>
                      <a:r>
                        <a:rPr b="0" lang="en-US" sz="1200" strike="noStrike" u="none">
                          <a:solidFill>
                            <a:schemeClr val="dk1"/>
                          </a:solidFill>
                          <a:effectLst/>
                          <a:uFillTx/>
                          <a:latin typeface="Times New Roman"/>
                          <a:ea typeface="Times New Roman"/>
                        </a:rPr>
                        <a:t>2023, Springer,</a:t>
                      </a:r>
                      <a:endParaRPr b="0" lang="en-US" sz="1200" strike="noStrike" u="none">
                        <a:solidFill>
                          <a:srgbClr val="000000"/>
                        </a:solidFill>
                        <a:effectLst/>
                        <a:uFillTx/>
                        <a:latin typeface="Arial"/>
                      </a:endParaRPr>
                    </a:p>
                    <a:p>
                      <a:pPr algn="just">
                        <a:lnSpc>
                          <a:spcPct val="100000"/>
                        </a:lnSpc>
                        <a:tabLst>
                          <a:tab algn="l" pos="0"/>
                        </a:tabLst>
                      </a:pPr>
                      <a:r>
                        <a:rPr b="0" lang="en-US" sz="1200" strike="noStrike" u="none">
                          <a:solidFill>
                            <a:schemeClr val="dk1"/>
                          </a:solidFill>
                          <a:effectLst/>
                          <a:uFillTx/>
                          <a:latin typeface="Times New Roman"/>
                          <a:ea typeface="Times New Roman"/>
                        </a:rPr>
                        <a:t>Review Paper</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gn="just">
                        <a:lnSpc>
                          <a:spcPct val="100000"/>
                        </a:lnSpc>
                        <a:spcBef>
                          <a:spcPts val="1191"/>
                        </a:spcBef>
                        <a:spcAft>
                          <a:spcPts val="992"/>
                        </a:spcAft>
                        <a:tabLst>
                          <a:tab algn="l" pos="0"/>
                        </a:tabLst>
                      </a:pPr>
                      <a:r>
                        <a:rPr b="0" lang="en-US" sz="1200" strike="noStrike" u="none">
                          <a:solidFill>
                            <a:schemeClr val="dk1"/>
                          </a:solidFill>
                          <a:effectLst/>
                          <a:uFillTx/>
                          <a:latin typeface="Times New Roman"/>
                          <a:ea typeface="Times New Roman"/>
                        </a:rPr>
                        <a:t>Conducted a comprehensive comparison of CNN and transformer-based object detection architectures using benchmark datasets to analyze their efficiency and accuracy.</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gn="just">
                        <a:lnSpc>
                          <a:spcPct val="100000"/>
                        </a:lnSpc>
                        <a:spcBef>
                          <a:spcPts val="1191"/>
                        </a:spcBef>
                        <a:spcAft>
                          <a:spcPts val="992"/>
                        </a:spcAft>
                        <a:tabLst>
                          <a:tab algn="l" pos="0"/>
                        </a:tabLst>
                      </a:pPr>
                      <a:r>
                        <a:rPr b="0" lang="en-US" sz="1200" strike="noStrike" u="none">
                          <a:solidFill>
                            <a:schemeClr val="dk1"/>
                          </a:solidFill>
                          <a:effectLst/>
                          <a:uFillTx/>
                          <a:latin typeface="Times New Roman"/>
                          <a:ea typeface="Times New Roman"/>
                        </a:rPr>
                        <a:t>Transformer models are computationally expensive and struggle with small object detection, while CNNs lack global spatial understanding.</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r>
            </a:tbl>
          </a:graphicData>
        </a:graphic>
      </p:graphicFrame>
      <p:sp>
        <p:nvSpPr>
          <p:cNvPr id="209" name="PlaceHolder 2"/>
          <p:cNvSpPr>
            <a:spLocks noGrp="1"/>
          </p:cNvSpPr>
          <p:nvPr>
            <p:ph type="sldNum" idx="56"/>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A43A9124-C4D4-4302-867F-0F9DADDD19E3}"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210" name="Google Shape;154;p18"/>
          <p:cNvGraphicFramePr/>
          <p:nvPr/>
        </p:nvGraphicFramePr>
        <p:xfrm>
          <a:off x="210960" y="109440"/>
          <a:ext cx="8570520" cy="6679440"/>
        </p:xfrm>
        <a:graphic>
          <a:graphicData uri="http://schemas.openxmlformats.org/drawingml/2006/table">
            <a:tbl>
              <a:tblPr/>
              <a:tblGrid>
                <a:gridCol w="443160"/>
                <a:gridCol w="1381680"/>
                <a:gridCol w="1481760"/>
                <a:gridCol w="899640"/>
                <a:gridCol w="2196000"/>
                <a:gridCol w="2168640"/>
              </a:tblGrid>
              <a:tr h="2226600">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4.</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Comparative analysis of deep learning</a:t>
                      </a:r>
                      <a:endParaRPr b="0" lang="en-US" sz="1400" strike="noStrike" u="none">
                        <a:solidFill>
                          <a:srgbClr val="000000"/>
                        </a:solidFill>
                        <a:effectLst/>
                        <a:uFillTx/>
                        <a:latin typeface="Arial"/>
                      </a:endParaRPr>
                    </a:p>
                    <a:p>
                      <a:pPr algn="just">
                        <a:lnSpc>
                          <a:spcPct val="100000"/>
                        </a:lnSpc>
                        <a:tabLst>
                          <a:tab algn="l" pos="0"/>
                        </a:tabLst>
                      </a:pPr>
                      <a:r>
                        <a:rPr b="0" lang="en-US" sz="1400" strike="noStrike" u="none">
                          <a:solidFill>
                            <a:schemeClr val="dk1"/>
                          </a:solidFill>
                          <a:effectLst/>
                          <a:uFillTx/>
                          <a:latin typeface="Times New Roman"/>
                          <a:ea typeface="Times New Roman"/>
                        </a:rPr>
                        <a:t>image detection algorithms</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Shrey Srivastava, Amit Vishvas Divekar, Chandu Anilkumar, Ishika Naik, Ved Kulkarni and V. Pattabiraman</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2021, Springer,</a:t>
                      </a:r>
                      <a:endParaRPr b="0" lang="en-US" sz="1400" strike="noStrike" u="none">
                        <a:solidFill>
                          <a:srgbClr val="000000"/>
                        </a:solidFill>
                        <a:effectLst/>
                        <a:uFillTx/>
                        <a:latin typeface="Arial"/>
                      </a:endParaRPr>
                    </a:p>
                    <a:p>
                      <a:pPr algn="just">
                        <a:lnSpc>
                          <a:spcPct val="100000"/>
                        </a:lnSpc>
                        <a:tabLst>
                          <a:tab algn="l" pos="0"/>
                        </a:tabLst>
                      </a:pPr>
                      <a:r>
                        <a:rPr b="0" lang="en-US" sz="1400" strike="noStrike" u="none">
                          <a:solidFill>
                            <a:schemeClr val="dk1"/>
                          </a:solidFill>
                          <a:effectLst/>
                          <a:uFillTx/>
                          <a:latin typeface="Times New Roman"/>
                          <a:ea typeface="Times New Roman"/>
                        </a:rPr>
                        <a:t>Research Paper</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gn="just">
                        <a:lnSpc>
                          <a:spcPct val="100000"/>
                        </a:lnSpc>
                        <a:spcBef>
                          <a:spcPts val="1191"/>
                        </a:spcBef>
                        <a:spcAft>
                          <a:spcPts val="992"/>
                        </a:spcAft>
                        <a:tabLst>
                          <a:tab algn="l" pos="0"/>
                        </a:tabLst>
                      </a:pPr>
                      <a:r>
                        <a:rPr b="0" lang="en-US" sz="1400" strike="noStrike" u="none">
                          <a:solidFill>
                            <a:schemeClr val="dk1"/>
                          </a:solidFill>
                          <a:effectLst/>
                          <a:uFillTx/>
                          <a:latin typeface="Times New Roman"/>
                          <a:ea typeface="Times New Roman"/>
                        </a:rPr>
                        <a:t>The paper performs a comparative analysis of SSD, Faster R-CNN, and YOLOv3 using the Microsoft COCO dataset, evaluating accuracy, speed, and efficiency to identify their strengths for different use cases.</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gn="just">
                        <a:lnSpc>
                          <a:spcPct val="100000"/>
                        </a:lnSpc>
                        <a:spcBef>
                          <a:spcPts val="1191"/>
                        </a:spcBef>
                        <a:spcAft>
                          <a:spcPts val="992"/>
                        </a:spcAft>
                        <a:tabLst>
                          <a:tab algn="l" pos="0"/>
                        </a:tabLst>
                      </a:pPr>
                      <a:r>
                        <a:rPr b="0" lang="en-US" sz="1400" strike="noStrike" u="none">
                          <a:solidFill>
                            <a:schemeClr val="dk1"/>
                          </a:solidFill>
                          <a:effectLst/>
                          <a:uFillTx/>
                          <a:latin typeface="Times New Roman"/>
                          <a:ea typeface="Times New Roman"/>
                        </a:rPr>
                        <a:t>SSD struggles with small object detection accuracy, Faster R-CNN is slower due to complex region proposals, and YOLOv3 has complexity and accuracy limitations especially with smaller objects despite being the fastest.</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r>
              <a:tr h="2440080">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5.</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Violence Detection Approach based</a:t>
                      </a:r>
                      <a:endParaRPr b="0" lang="en-US" sz="1400" strike="noStrike" u="none">
                        <a:solidFill>
                          <a:srgbClr val="000000"/>
                        </a:solidFill>
                        <a:effectLst/>
                        <a:uFillTx/>
                        <a:latin typeface="Arial"/>
                      </a:endParaRPr>
                    </a:p>
                    <a:p>
                      <a:pPr algn="just">
                        <a:lnSpc>
                          <a:spcPct val="100000"/>
                        </a:lnSpc>
                        <a:tabLst>
                          <a:tab algn="l" pos="0"/>
                        </a:tabLst>
                      </a:pPr>
                      <a:r>
                        <a:rPr b="0" lang="en-US" sz="1400" strike="noStrike" u="none">
                          <a:solidFill>
                            <a:schemeClr val="dk1"/>
                          </a:solidFill>
                          <a:effectLst/>
                          <a:uFillTx/>
                          <a:latin typeface="Times New Roman"/>
                          <a:ea typeface="Times New Roman"/>
                        </a:rPr>
                        <a:t>on Cloud Data and Neutrosophic Cognitive</a:t>
                      </a:r>
                      <a:endParaRPr b="0" lang="en-US" sz="1400" strike="noStrike" u="none">
                        <a:solidFill>
                          <a:srgbClr val="000000"/>
                        </a:solidFill>
                        <a:effectLst/>
                        <a:uFillTx/>
                        <a:latin typeface="Arial"/>
                      </a:endParaRPr>
                    </a:p>
                    <a:p>
                      <a:pPr algn="just">
                        <a:lnSpc>
                          <a:spcPct val="100000"/>
                        </a:lnSpc>
                        <a:tabLst>
                          <a:tab algn="l" pos="0"/>
                        </a:tabLst>
                      </a:pPr>
                      <a:r>
                        <a:rPr b="0" lang="en-US" sz="1400" strike="noStrike" u="none">
                          <a:solidFill>
                            <a:schemeClr val="dk1"/>
                          </a:solidFill>
                          <a:effectLst/>
                          <a:uFillTx/>
                          <a:latin typeface="Times New Roman"/>
                          <a:ea typeface="Times New Roman"/>
                        </a:rPr>
                        <a:t>Maps</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Mohammad Saif Wajid1, Hugo Terashima‑Marin, Peyman Najafirad Paul Rad and Mohd Anas Wajid</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2022, Springer, Research Paper</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spcBef>
                          <a:spcPts val="1191"/>
                        </a:spcBef>
                        <a:spcAft>
                          <a:spcPts val="992"/>
                        </a:spcAft>
                        <a:tabLst>
                          <a:tab algn="l" pos="0"/>
                        </a:tabLst>
                      </a:pPr>
                      <a:r>
                        <a:rPr b="0" lang="en-US" sz="1400" strike="noStrike" u="none">
                          <a:solidFill>
                            <a:schemeClr val="dk1"/>
                          </a:solidFill>
                          <a:effectLst/>
                          <a:uFillTx/>
                          <a:latin typeface="Times New Roman"/>
                          <a:ea typeface="Times New Roman"/>
                        </a:rPr>
                        <a:t>Neutrosophic Cognitive Maps to model and analyze violence by incorporating both determinate &amp; indeterminate factors derived from cloud data, expert opinions, and literature, enabling better handling of uncertainty compared to traditional fuzzy methods.</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spcBef>
                          <a:spcPts val="1191"/>
                        </a:spcBef>
                        <a:spcAft>
                          <a:spcPts val="992"/>
                        </a:spcAft>
                        <a:tabLst>
                          <a:tab algn="l" pos="0"/>
                        </a:tabLst>
                      </a:pPr>
                      <a:r>
                        <a:rPr b="0" lang="en-US" sz="1400" strike="noStrike" u="none">
                          <a:solidFill>
                            <a:schemeClr val="dk1"/>
                          </a:solidFill>
                          <a:effectLst/>
                          <a:uFillTx/>
                          <a:latin typeface="Times New Roman"/>
                          <a:ea typeface="Times New Roman"/>
                        </a:rPr>
                        <a:t>Limited set of factors and does not address other indeterminacies like noise and redundant data in video-based violence detection; future work could expand factor sets and integrate knowledge graphs for improved modeling.</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r>
              <a:tr h="2013120">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6.</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LGC-YOLO: Local-Global Feature Extraction and</a:t>
                      </a:r>
                      <a:endParaRPr b="0" lang="en-US" sz="1400" strike="noStrike" u="none">
                        <a:solidFill>
                          <a:srgbClr val="000000"/>
                        </a:solidFill>
                        <a:effectLst/>
                        <a:uFillTx/>
                        <a:latin typeface="Arial"/>
                      </a:endParaRPr>
                    </a:p>
                    <a:p>
                      <a:pPr algn="just">
                        <a:lnSpc>
                          <a:spcPct val="100000"/>
                        </a:lnSpc>
                        <a:tabLst>
                          <a:tab algn="l" pos="0"/>
                        </a:tabLst>
                      </a:pPr>
                      <a:r>
                        <a:rPr b="0" lang="en-US" sz="1400" strike="noStrike" u="none">
                          <a:solidFill>
                            <a:schemeClr val="dk1"/>
                          </a:solidFill>
                          <a:effectLst/>
                          <a:uFillTx/>
                          <a:latin typeface="Times New Roman"/>
                          <a:ea typeface="Times New Roman"/>
                        </a:rPr>
                        <a:t>Coordination</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Qinggang Wu , Yang Li, Junru Yin, and Xiaotian You</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2022, Springer, Research Paper</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spcBef>
                          <a:spcPts val="1191"/>
                        </a:spcBef>
                        <a:spcAft>
                          <a:spcPts val="992"/>
                        </a:spcAft>
                        <a:tabLst>
                          <a:tab algn="l" pos="0"/>
                        </a:tabLst>
                      </a:pPr>
                      <a:r>
                        <a:rPr b="0" lang="en-US" sz="1400" strike="noStrike" u="none">
                          <a:solidFill>
                            <a:schemeClr val="dk1"/>
                          </a:solidFill>
                          <a:effectLst/>
                          <a:uFillTx/>
                          <a:latin typeface="Times New Roman"/>
                          <a:ea typeface="Times New Roman"/>
                        </a:rPr>
                        <a:t>LGC-YOLO is a single-stage remote sensing object detection network with modules enhancing local-global feature extraction, noise suppression, and edge-detail preservation for accurate detection of small, dense objects.</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spcBef>
                          <a:spcPts val="1191"/>
                        </a:spcBef>
                        <a:spcAft>
                          <a:spcPts val="992"/>
                        </a:spcAft>
                        <a:tabLst>
                          <a:tab algn="l" pos="0"/>
                        </a:tabLst>
                      </a:pPr>
                      <a:r>
                        <a:rPr b="0" lang="en-US" sz="1400" strike="noStrike" u="none">
                          <a:solidFill>
                            <a:schemeClr val="dk1"/>
                          </a:solidFill>
                          <a:effectLst/>
                          <a:uFillTx/>
                          <a:latin typeface="Times New Roman"/>
                          <a:ea typeface="Times New Roman"/>
                        </a:rPr>
                        <a:t>Faces challenges in highly complex scenes with occlusions and background interference, requiring further improvement.</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r>
            </a:tbl>
          </a:graphicData>
        </a:graphic>
      </p:graphicFrame>
      <p:sp>
        <p:nvSpPr>
          <p:cNvPr id="211" name="PlaceHolder 1"/>
          <p:cNvSpPr>
            <a:spLocks noGrp="1"/>
          </p:cNvSpPr>
          <p:nvPr>
            <p:ph type="sldNum" idx="57"/>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7025AAB1-B626-481C-BB53-C7FA11861C1D}"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212" name="Google Shape;160;p19"/>
          <p:cNvGraphicFramePr/>
          <p:nvPr/>
        </p:nvGraphicFramePr>
        <p:xfrm>
          <a:off x="107640" y="44640"/>
          <a:ext cx="8807400" cy="6679440"/>
        </p:xfrm>
        <a:graphic>
          <a:graphicData uri="http://schemas.openxmlformats.org/drawingml/2006/table">
            <a:tbl>
              <a:tblPr/>
              <a:tblGrid>
                <a:gridCol w="577440"/>
                <a:gridCol w="1914120"/>
                <a:gridCol w="1260000"/>
                <a:gridCol w="1087560"/>
                <a:gridCol w="2271240"/>
                <a:gridCol w="1697400"/>
              </a:tblGrid>
              <a:tr h="1332000">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7</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nSpc>
                          <a:spcPct val="100000"/>
                        </a:lnSpc>
                        <a:tabLst>
                          <a:tab algn="l" pos="0"/>
                        </a:tabLst>
                      </a:pPr>
                      <a:r>
                        <a:rPr b="0" lang="en-US" sz="1400" strike="noStrike" u="none">
                          <a:solidFill>
                            <a:schemeClr val="dk1"/>
                          </a:solidFill>
                          <a:effectLst/>
                          <a:uFillTx/>
                          <a:latin typeface="Times New Roman"/>
                          <a:ea typeface="Times New Roman"/>
                        </a:rPr>
                        <a:t>A comprehensive survey on RGB‑D‑based</a:t>
                      </a:r>
                      <a:endParaRPr b="0" lang="en-US" sz="1400" strike="noStrike" u="none">
                        <a:solidFill>
                          <a:srgbClr val="000000"/>
                        </a:solidFill>
                        <a:effectLst/>
                        <a:uFillTx/>
                        <a:latin typeface="Arial"/>
                      </a:endParaRPr>
                    </a:p>
                    <a:p>
                      <a:pPr>
                        <a:lnSpc>
                          <a:spcPct val="100000"/>
                        </a:lnSpc>
                        <a:tabLst>
                          <a:tab algn="l" pos="0"/>
                        </a:tabLst>
                      </a:pPr>
                      <a:r>
                        <a:rPr b="0" lang="en-US" sz="1400" strike="noStrike" u="none">
                          <a:solidFill>
                            <a:schemeClr val="dk1"/>
                          </a:solidFill>
                          <a:effectLst/>
                          <a:uFillTx/>
                          <a:latin typeface="Times New Roman"/>
                          <a:ea typeface="Times New Roman"/>
                        </a:rPr>
                        <a:t>human action recognition: algorithms, datasets,</a:t>
                      </a:r>
                      <a:endParaRPr b="0" lang="en-US" sz="1400" strike="noStrike" u="none">
                        <a:solidFill>
                          <a:srgbClr val="000000"/>
                        </a:solidFill>
                        <a:effectLst/>
                        <a:uFillTx/>
                        <a:latin typeface="Arial"/>
                      </a:endParaRPr>
                    </a:p>
                    <a:p>
                      <a:pPr>
                        <a:lnSpc>
                          <a:spcPct val="100000"/>
                        </a:lnSpc>
                        <a:tabLst>
                          <a:tab algn="l" pos="0"/>
                        </a:tabLst>
                      </a:pPr>
                      <a:r>
                        <a:rPr b="0" lang="en-US" sz="1400" strike="noStrike" u="none">
                          <a:solidFill>
                            <a:schemeClr val="dk1"/>
                          </a:solidFill>
                          <a:effectLst/>
                          <a:uFillTx/>
                          <a:latin typeface="Times New Roman"/>
                          <a:ea typeface="Times New Roman"/>
                        </a:rPr>
                        <a:t>and popular applications</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nSpc>
                          <a:spcPct val="100000"/>
                        </a:lnSpc>
                        <a:tabLst>
                          <a:tab algn="l" pos="0"/>
                        </a:tabLst>
                      </a:pPr>
                      <a:r>
                        <a:rPr b="0" lang="en-US" sz="1400" strike="noStrike" u="none">
                          <a:solidFill>
                            <a:schemeClr val="dk1"/>
                          </a:solidFill>
                          <a:effectLst/>
                          <a:uFillTx/>
                          <a:latin typeface="Times New Roman"/>
                          <a:ea typeface="Times New Roman"/>
                        </a:rPr>
                        <a:t>Yumin Zhang and Yanyong Wang</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2025, Springer,</a:t>
                      </a:r>
                      <a:endParaRPr b="0" lang="en-US" sz="1400" strike="noStrike" u="none">
                        <a:solidFill>
                          <a:srgbClr val="000000"/>
                        </a:solidFill>
                        <a:effectLst/>
                        <a:uFillTx/>
                        <a:latin typeface="Arial"/>
                      </a:endParaRPr>
                    </a:p>
                    <a:p>
                      <a:pPr algn="just">
                        <a:lnSpc>
                          <a:spcPct val="100000"/>
                        </a:lnSpc>
                        <a:tabLst>
                          <a:tab algn="l" pos="0"/>
                        </a:tabLst>
                      </a:pPr>
                      <a:r>
                        <a:rPr b="0" lang="en-US" sz="1400" strike="noStrike" u="none">
                          <a:solidFill>
                            <a:schemeClr val="dk1"/>
                          </a:solidFill>
                          <a:effectLst/>
                          <a:uFillTx/>
                          <a:latin typeface="Times New Roman"/>
                          <a:ea typeface="Times New Roman"/>
                        </a:rPr>
                        <a:t>Review Paper</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gn="just">
                        <a:lnSpc>
                          <a:spcPct val="100000"/>
                        </a:lnSpc>
                        <a:spcBef>
                          <a:spcPts val="1191"/>
                        </a:spcBef>
                        <a:spcAft>
                          <a:spcPts val="992"/>
                        </a:spcAft>
                        <a:tabLst>
                          <a:tab algn="l" pos="0"/>
                        </a:tabLst>
                      </a:pPr>
                      <a:r>
                        <a:rPr b="0" lang="en-US" sz="1400" strike="noStrike" u="none">
                          <a:solidFill>
                            <a:schemeClr val="dk1"/>
                          </a:solidFill>
                          <a:effectLst/>
                          <a:uFillTx/>
                          <a:latin typeface="Times New Roman"/>
                          <a:ea typeface="Times New Roman"/>
                        </a:rPr>
                        <a:t>Uses Neutrosophic Cognitive Maps to model violence by incorporating both known and uncertain factors from cloud data and expert opinions, improving handling of data uncertainty in violence detection.</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gn="just">
                        <a:lnSpc>
                          <a:spcPct val="100000"/>
                        </a:lnSpc>
                        <a:spcBef>
                          <a:spcPts val="1191"/>
                        </a:spcBef>
                        <a:spcAft>
                          <a:spcPts val="992"/>
                        </a:spcAft>
                        <a:tabLst>
                          <a:tab algn="l" pos="0"/>
                        </a:tabLst>
                      </a:pPr>
                      <a:r>
                        <a:rPr b="0" lang="en-US" sz="1400" strike="noStrike" u="none">
                          <a:solidFill>
                            <a:schemeClr val="dk1"/>
                          </a:solidFill>
                          <a:effectLst/>
                          <a:uFillTx/>
                          <a:latin typeface="Times New Roman"/>
                          <a:ea typeface="Times New Roman"/>
                        </a:rPr>
                        <a:t>The model currently covers limited factors and does not fully address noisy or incomplete data in real-time video detection, leaving room for future improvement.</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r>
              <a:tr h="1692000">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8</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nSpc>
                          <a:spcPct val="100000"/>
                        </a:lnSpc>
                        <a:tabLst>
                          <a:tab algn="l" pos="0"/>
                        </a:tabLst>
                      </a:pPr>
                      <a:r>
                        <a:rPr b="0" lang="en-US" sz="1400" strike="noStrike" u="none">
                          <a:solidFill>
                            <a:schemeClr val="dk1"/>
                          </a:solidFill>
                          <a:effectLst/>
                          <a:uFillTx/>
                          <a:latin typeface="Times New Roman"/>
                          <a:ea typeface="Times New Roman"/>
                        </a:rPr>
                        <a:t>Object detection in real time based on</a:t>
                      </a:r>
                      <a:endParaRPr b="0" lang="en-US" sz="1400" strike="noStrike" u="none">
                        <a:solidFill>
                          <a:srgbClr val="000000"/>
                        </a:solidFill>
                        <a:effectLst/>
                        <a:uFillTx/>
                        <a:latin typeface="Arial"/>
                      </a:endParaRPr>
                    </a:p>
                    <a:p>
                      <a:pPr>
                        <a:lnSpc>
                          <a:spcPct val="100000"/>
                        </a:lnSpc>
                        <a:tabLst>
                          <a:tab algn="l" pos="0"/>
                        </a:tabLst>
                      </a:pPr>
                      <a:r>
                        <a:rPr b="0" lang="en-US" sz="1400" strike="noStrike" u="none">
                          <a:solidFill>
                            <a:schemeClr val="dk1"/>
                          </a:solidFill>
                          <a:effectLst/>
                          <a:uFillTx/>
                          <a:latin typeface="Times New Roman"/>
                          <a:ea typeface="Times New Roman"/>
                        </a:rPr>
                        <a:t>improved single shot multi-box detector</a:t>
                      </a:r>
                      <a:endParaRPr b="0" lang="en-US" sz="1400" strike="noStrike" u="none">
                        <a:solidFill>
                          <a:srgbClr val="000000"/>
                        </a:solidFill>
                        <a:effectLst/>
                        <a:uFillTx/>
                        <a:latin typeface="Arial"/>
                      </a:endParaRPr>
                    </a:p>
                    <a:p>
                      <a:pPr>
                        <a:lnSpc>
                          <a:spcPct val="100000"/>
                        </a:lnSpc>
                        <a:tabLst>
                          <a:tab algn="l" pos="0"/>
                        </a:tabLst>
                      </a:pPr>
                      <a:r>
                        <a:rPr b="0" lang="en-US" sz="1400" strike="noStrike" u="none">
                          <a:solidFill>
                            <a:schemeClr val="dk1"/>
                          </a:solidFill>
                          <a:effectLst/>
                          <a:uFillTx/>
                          <a:latin typeface="Times New Roman"/>
                          <a:ea typeface="Times New Roman"/>
                        </a:rPr>
                        <a:t>algorithm</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nSpc>
                          <a:spcPct val="100000"/>
                        </a:lnSpc>
                        <a:tabLst>
                          <a:tab algn="l" pos="0"/>
                        </a:tabLst>
                      </a:pPr>
                      <a:r>
                        <a:rPr b="0" lang="en-US" sz="1400" strike="noStrike" u="none">
                          <a:solidFill>
                            <a:schemeClr val="dk1"/>
                          </a:solidFill>
                          <a:effectLst/>
                          <a:uFillTx/>
                          <a:latin typeface="Times New Roman"/>
                          <a:ea typeface="Times New Roman"/>
                        </a:rPr>
                        <a:t>Ashwani Kumar, Zuopeng Justin Zhang and Hongbo Lyu</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2020, Spring,</a:t>
                      </a:r>
                      <a:endParaRPr b="0" lang="en-US" sz="1400" strike="noStrike" u="none">
                        <a:solidFill>
                          <a:srgbClr val="000000"/>
                        </a:solidFill>
                        <a:effectLst/>
                        <a:uFillTx/>
                        <a:latin typeface="Arial"/>
                      </a:endParaRPr>
                    </a:p>
                    <a:p>
                      <a:pPr algn="just">
                        <a:lnSpc>
                          <a:spcPct val="100000"/>
                        </a:lnSpc>
                        <a:tabLst>
                          <a:tab algn="l" pos="0"/>
                        </a:tabLst>
                      </a:pPr>
                      <a:r>
                        <a:rPr b="0" lang="en-US" sz="1400" strike="noStrike" u="none">
                          <a:solidFill>
                            <a:schemeClr val="dk1"/>
                          </a:solidFill>
                          <a:effectLst/>
                          <a:uFillTx/>
                          <a:latin typeface="Times New Roman"/>
                          <a:ea typeface="Times New Roman"/>
                        </a:rPr>
                        <a:t>Research Paper</a:t>
                      </a:r>
                      <a:endParaRPr b="0" lang="en-US" sz="14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spcBef>
                          <a:spcPts val="1191"/>
                        </a:spcBef>
                        <a:spcAft>
                          <a:spcPts val="992"/>
                        </a:spcAft>
                        <a:tabLst>
                          <a:tab algn="l" pos="0"/>
                        </a:tabLst>
                      </a:pPr>
                      <a:r>
                        <a:rPr b="0" lang="en-US" sz="1400" strike="noStrike" u="none">
                          <a:solidFill>
                            <a:schemeClr val="dk1"/>
                          </a:solidFill>
                          <a:effectLst/>
                          <a:uFillTx/>
                          <a:latin typeface="Times New Roman"/>
                          <a:ea typeface="Times New Roman"/>
                        </a:rPr>
                        <a:t>The paper improves the SSD algorithm by using depth-wise separable and spatial separable convolutions to enhance small object detection accuracy while maintaining real-time speed, evaluated on Pascal VOC and COCO datasets.</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spcBef>
                          <a:spcPts val="1191"/>
                        </a:spcBef>
                        <a:spcAft>
                          <a:spcPts val="992"/>
                        </a:spcAft>
                        <a:tabLst>
                          <a:tab algn="l" pos="0"/>
                        </a:tabLst>
                      </a:pPr>
                      <a:r>
                        <a:rPr b="0" lang="en-US" sz="1400" strike="noStrike" u="none">
                          <a:solidFill>
                            <a:schemeClr val="dk1"/>
                          </a:solidFill>
                          <a:effectLst/>
                          <a:uFillTx/>
                          <a:latin typeface="Times New Roman"/>
                          <a:ea typeface="Times New Roman"/>
                        </a:rPr>
                        <a:t>The model struggles with blockage, deformable, corrupt, and interlaced objects and cannot detect new unseen object classes without retraining.</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r>
              <a:tr h="1692000">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9</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nSpc>
                          <a:spcPct val="100000"/>
                        </a:lnSpc>
                        <a:tabLst>
                          <a:tab algn="l" pos="0"/>
                        </a:tabLst>
                      </a:pPr>
                      <a:r>
                        <a:rPr b="0" lang="en-US" sz="1400" strike="noStrike" u="none">
                          <a:solidFill>
                            <a:schemeClr val="dk1"/>
                          </a:solidFill>
                          <a:effectLst/>
                          <a:uFillTx/>
                          <a:latin typeface="Times New Roman"/>
                          <a:ea typeface="Times New Roman"/>
                        </a:rPr>
                        <a:t>You Only Look Once:</a:t>
                      </a:r>
                      <a:endParaRPr b="0" lang="en-US" sz="1400" strike="noStrike" u="none">
                        <a:solidFill>
                          <a:srgbClr val="000000"/>
                        </a:solidFill>
                        <a:effectLst/>
                        <a:uFillTx/>
                        <a:latin typeface="Arial"/>
                      </a:endParaRPr>
                    </a:p>
                    <a:p>
                      <a:pPr>
                        <a:lnSpc>
                          <a:spcPct val="100000"/>
                        </a:lnSpc>
                        <a:tabLst>
                          <a:tab algn="l" pos="0"/>
                        </a:tabLst>
                      </a:pPr>
                      <a:r>
                        <a:rPr b="0" lang="en-US" sz="1400" strike="noStrike" u="none">
                          <a:solidFill>
                            <a:schemeClr val="dk1"/>
                          </a:solidFill>
                          <a:effectLst/>
                          <a:uFillTx/>
                          <a:latin typeface="Times New Roman"/>
                          <a:ea typeface="Times New Roman"/>
                        </a:rPr>
                        <a:t>Unified, Real-Time Object Detection</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nSpc>
                          <a:spcPct val="100000"/>
                        </a:lnSpc>
                        <a:tabLst>
                          <a:tab algn="l" pos="0"/>
                        </a:tabLst>
                      </a:pPr>
                      <a:r>
                        <a:rPr b="0" lang="en-US" sz="1400" strike="noStrike" u="none">
                          <a:solidFill>
                            <a:schemeClr val="dk1"/>
                          </a:solidFill>
                          <a:effectLst/>
                          <a:uFillTx/>
                          <a:latin typeface="Times New Roman"/>
                          <a:ea typeface="Times New Roman"/>
                        </a:rPr>
                        <a:t>Joseph Redmon, Santosh Divvala, Ross Girshick , Ali Farhadi</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2025, IEEE, </a:t>
                      </a:r>
                      <a:endParaRPr b="0" lang="en-US" sz="1400" strike="noStrike" u="none">
                        <a:solidFill>
                          <a:srgbClr val="000000"/>
                        </a:solidFill>
                        <a:effectLst/>
                        <a:uFillTx/>
                        <a:latin typeface="Arial"/>
                      </a:endParaRPr>
                    </a:p>
                    <a:p>
                      <a:pPr algn="just">
                        <a:lnSpc>
                          <a:spcPct val="100000"/>
                        </a:lnSpc>
                        <a:tabLst>
                          <a:tab algn="l" pos="0"/>
                        </a:tabLst>
                      </a:pPr>
                      <a:r>
                        <a:rPr b="0" lang="en-US" sz="1400" strike="noStrike" u="none">
                          <a:solidFill>
                            <a:schemeClr val="dk1"/>
                          </a:solidFill>
                          <a:effectLst/>
                          <a:uFillTx/>
                          <a:latin typeface="Times New Roman"/>
                          <a:ea typeface="Times New Roman"/>
                        </a:rPr>
                        <a:t>Research Article</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gn="just">
                        <a:lnSpc>
                          <a:spcPct val="100000"/>
                        </a:lnSpc>
                        <a:spcBef>
                          <a:spcPts val="1191"/>
                        </a:spcBef>
                        <a:spcAft>
                          <a:spcPts val="992"/>
                        </a:spcAft>
                        <a:tabLst>
                          <a:tab algn="l" pos="0"/>
                        </a:tabLst>
                      </a:pPr>
                      <a:r>
                        <a:rPr b="0" lang="en-US" sz="1400" strike="noStrike" u="none">
                          <a:solidFill>
                            <a:schemeClr val="dk1"/>
                          </a:solidFill>
                          <a:effectLst/>
                          <a:uFillTx/>
                          <a:latin typeface="Times New Roman"/>
                          <a:ea typeface="Times New Roman"/>
                        </a:rPr>
                        <a:t>YOLO frames object detection as a unified regression problem that directly predicts bounding boxes and class probabilities from full images in one evaluation, enabling real-time, end-to-end detection with a single neural network.</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gn="just">
                        <a:lnSpc>
                          <a:spcPct val="100000"/>
                        </a:lnSpc>
                        <a:spcBef>
                          <a:spcPts val="1191"/>
                        </a:spcBef>
                        <a:spcAft>
                          <a:spcPts val="992"/>
                        </a:spcAft>
                        <a:tabLst>
                          <a:tab algn="l" pos="0"/>
                        </a:tabLst>
                      </a:pPr>
                      <a:r>
                        <a:rPr b="0" lang="en-US" sz="1400" strike="noStrike" u="none">
                          <a:solidFill>
                            <a:schemeClr val="dk1"/>
                          </a:solidFill>
                          <a:effectLst/>
                          <a:uFillTx/>
                          <a:latin typeface="Times New Roman"/>
                          <a:ea typeface="Times New Roman"/>
                        </a:rPr>
                        <a:t>YOLO struggles with detecting small objects, spatially close groups of objects, and generalizing to unusual aspect ratios due to its grid-based prediction constraints and relatively coarse feature maps.</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r>
            </a:tbl>
          </a:graphicData>
        </a:graphic>
      </p:graphicFrame>
      <p:sp>
        <p:nvSpPr>
          <p:cNvPr id="213" name="PlaceHolder 1"/>
          <p:cNvSpPr>
            <a:spLocks noGrp="1"/>
          </p:cNvSpPr>
          <p:nvPr>
            <p:ph type="sldNum" idx="58"/>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73B0D4FA-FA66-4FEE-AAB0-C9E0015DFE26}"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214" name="Google Shape;166;p20"/>
          <p:cNvGraphicFramePr/>
          <p:nvPr/>
        </p:nvGraphicFramePr>
        <p:xfrm>
          <a:off x="309960" y="121320"/>
          <a:ext cx="8671680" cy="6679440"/>
        </p:xfrm>
        <a:graphic>
          <a:graphicData uri="http://schemas.openxmlformats.org/drawingml/2006/table">
            <a:tbl>
              <a:tblPr/>
              <a:tblGrid>
                <a:gridCol w="720000"/>
                <a:gridCol w="1456560"/>
                <a:gridCol w="1098000"/>
                <a:gridCol w="1084680"/>
                <a:gridCol w="2130120"/>
                <a:gridCol w="2182680"/>
              </a:tblGrid>
              <a:tr h="2440080">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10</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nSpc>
                          <a:spcPct val="100000"/>
                        </a:lnSpc>
                        <a:tabLst>
                          <a:tab algn="l" pos="0"/>
                        </a:tabLst>
                      </a:pPr>
                      <a:r>
                        <a:rPr b="0" lang="en-US" sz="1400" strike="noStrike" u="none">
                          <a:solidFill>
                            <a:schemeClr val="dk1"/>
                          </a:solidFill>
                          <a:effectLst/>
                          <a:uFillTx/>
                          <a:latin typeface="Times New Roman"/>
                          <a:ea typeface="Times New Roman"/>
                        </a:rPr>
                        <a:t>Gender-based Detection and Tracking of Child</a:t>
                      </a:r>
                      <a:endParaRPr b="0" lang="en-US" sz="1400" strike="noStrike" u="none">
                        <a:solidFill>
                          <a:srgbClr val="000000"/>
                        </a:solidFill>
                        <a:effectLst/>
                        <a:uFillTx/>
                        <a:latin typeface="Arial"/>
                      </a:endParaRPr>
                    </a:p>
                    <a:p>
                      <a:pPr>
                        <a:lnSpc>
                          <a:spcPct val="100000"/>
                        </a:lnSpc>
                        <a:tabLst>
                          <a:tab algn="l" pos="0"/>
                        </a:tabLst>
                      </a:pPr>
                      <a:r>
                        <a:rPr b="0" lang="en-US" sz="1400" strike="noStrike" u="none">
                          <a:solidFill>
                            <a:schemeClr val="dk1"/>
                          </a:solidFill>
                          <a:effectLst/>
                          <a:uFillTx/>
                          <a:latin typeface="Times New Roman"/>
                          <a:ea typeface="Times New Roman"/>
                        </a:rPr>
                        <a:t>Pedestrians using Machine Learning</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nSpc>
                          <a:spcPct val="100000"/>
                        </a:lnSpc>
                        <a:tabLst>
                          <a:tab algn="l" pos="0"/>
                        </a:tabLst>
                      </a:pPr>
                      <a:r>
                        <a:rPr b="0" lang="en-US" sz="1400" strike="noStrike" u="none">
                          <a:solidFill>
                            <a:schemeClr val="dk1"/>
                          </a:solidFill>
                          <a:effectLst/>
                          <a:uFillTx/>
                          <a:latin typeface="Times New Roman"/>
                          <a:ea typeface="Times New Roman"/>
                        </a:rPr>
                        <a:t>Tyler Ward</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2024, IEEE, </a:t>
                      </a:r>
                      <a:endParaRPr b="0" lang="en-US" sz="1400" strike="noStrike" u="none">
                        <a:solidFill>
                          <a:srgbClr val="000000"/>
                        </a:solidFill>
                        <a:effectLst/>
                        <a:uFillTx/>
                        <a:latin typeface="Arial"/>
                      </a:endParaRPr>
                    </a:p>
                    <a:p>
                      <a:pPr algn="just">
                        <a:lnSpc>
                          <a:spcPct val="100000"/>
                        </a:lnSpc>
                        <a:tabLst>
                          <a:tab algn="l" pos="0"/>
                        </a:tabLst>
                      </a:pPr>
                      <a:r>
                        <a:rPr b="0" lang="en-US" sz="1400" strike="noStrike" u="none">
                          <a:solidFill>
                            <a:schemeClr val="dk1"/>
                          </a:solidFill>
                          <a:effectLst/>
                          <a:uFillTx/>
                          <a:latin typeface="Times New Roman"/>
                          <a:ea typeface="Times New Roman"/>
                        </a:rPr>
                        <a:t>Research Paper</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gn="just">
                        <a:lnSpc>
                          <a:spcPct val="100000"/>
                        </a:lnSpc>
                        <a:spcBef>
                          <a:spcPts val="1191"/>
                        </a:spcBef>
                        <a:spcAft>
                          <a:spcPts val="992"/>
                        </a:spcAft>
                        <a:tabLst>
                          <a:tab algn="l" pos="0"/>
                        </a:tabLst>
                      </a:pPr>
                      <a:r>
                        <a:rPr b="0" lang="en-US" sz="1400" strike="noStrike" u="none">
                          <a:solidFill>
                            <a:schemeClr val="dk1"/>
                          </a:solidFill>
                          <a:effectLst/>
                          <a:uFillTx/>
                          <a:latin typeface="Times New Roman"/>
                          <a:ea typeface="Times New Roman"/>
                        </a:rPr>
                        <a:t>Pedestrian detection and tracking framework for autonomous vehicles using the YOLOv8 object detection model combined with ByteTrack for multiple object tracking, enabling gender-based classification of child pedestrians and differentiation from adults.</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gn="just">
                        <a:lnSpc>
                          <a:spcPct val="100000"/>
                        </a:lnSpc>
                        <a:spcBef>
                          <a:spcPts val="1191"/>
                        </a:spcBef>
                        <a:spcAft>
                          <a:spcPts val="992"/>
                        </a:spcAft>
                        <a:tabLst>
                          <a:tab algn="l" pos="0"/>
                        </a:tabLst>
                      </a:pPr>
                      <a:r>
                        <a:rPr b="0" lang="en-US" sz="1400" strike="noStrike" u="none">
                          <a:solidFill>
                            <a:schemeClr val="dk1"/>
                          </a:solidFill>
                          <a:effectLst/>
                          <a:uFillTx/>
                          <a:latin typeface="Times New Roman"/>
                          <a:ea typeface="Times New Roman"/>
                        </a:rPr>
                        <a:t>ystem shows slightly lower accuracy for girls due to dataset imbalance and is limited by the extent of preprocessing, requiring further improvements for speed estimation and predictive modeling based on pedestrian behavior.</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r>
              <a:tr h="2226600">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11</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nSpc>
                          <a:spcPct val="100000"/>
                        </a:lnSpc>
                        <a:tabLst>
                          <a:tab algn="l" pos="0"/>
                        </a:tabLst>
                      </a:pPr>
                      <a:r>
                        <a:rPr b="0" lang="en-US" sz="1400" strike="noStrike" u="none">
                          <a:solidFill>
                            <a:schemeClr val="dk1"/>
                          </a:solidFill>
                          <a:effectLst/>
                          <a:uFillTx/>
                          <a:latin typeface="Times New Roman"/>
                          <a:ea typeface="Times New Roman"/>
                        </a:rPr>
                        <a:t>Parallel Convolutional Neural Networks for Object Detection</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nSpc>
                          <a:spcPct val="100000"/>
                        </a:lnSpc>
                        <a:tabLst>
                          <a:tab algn="l" pos="0"/>
                        </a:tabLst>
                      </a:pPr>
                      <a:r>
                        <a:rPr b="0" lang="en-US" sz="1400" strike="noStrike" u="none">
                          <a:solidFill>
                            <a:schemeClr val="dk1"/>
                          </a:solidFill>
                          <a:effectLst/>
                          <a:uFillTx/>
                          <a:latin typeface="Times New Roman"/>
                          <a:ea typeface="Times New Roman"/>
                        </a:rPr>
                        <a:t>Adedeji Olugboja and Zenghui Wang</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2022, IEEE,</a:t>
                      </a:r>
                      <a:endParaRPr b="0" lang="en-US" sz="1400" strike="noStrike" u="none">
                        <a:solidFill>
                          <a:srgbClr val="000000"/>
                        </a:solidFill>
                        <a:effectLst/>
                        <a:uFillTx/>
                        <a:latin typeface="Arial"/>
                      </a:endParaRPr>
                    </a:p>
                    <a:p>
                      <a:pPr algn="just">
                        <a:lnSpc>
                          <a:spcPct val="100000"/>
                        </a:lnSpc>
                        <a:tabLst>
                          <a:tab algn="l" pos="0"/>
                        </a:tabLst>
                      </a:pPr>
                      <a:r>
                        <a:rPr b="0" lang="en-US" sz="1400" strike="noStrike" u="none">
                          <a:solidFill>
                            <a:schemeClr val="dk1"/>
                          </a:solidFill>
                          <a:effectLst/>
                          <a:uFillTx/>
                          <a:latin typeface="Times New Roman"/>
                          <a:ea typeface="Times New Roman"/>
                        </a:rPr>
                        <a:t>Research Paper</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spcBef>
                          <a:spcPts val="1191"/>
                        </a:spcBef>
                        <a:spcAft>
                          <a:spcPts val="992"/>
                        </a:spcAft>
                        <a:tabLst>
                          <a:tab algn="l" pos="0"/>
                        </a:tabLst>
                      </a:pPr>
                      <a:r>
                        <a:rPr b="0" lang="en-US" sz="1400" strike="noStrike" u="none">
                          <a:solidFill>
                            <a:schemeClr val="dk1"/>
                          </a:solidFill>
                          <a:effectLst/>
                          <a:uFillTx/>
                          <a:latin typeface="Times New Roman"/>
                          <a:ea typeface="Times New Roman"/>
                        </a:rPr>
                        <a:t>CNN architecture with multiple parallel CNNs having the same or different numbers of convolutional layers, whose outputs are combined and passed to a fully connected back-propagation neural network</a:t>
                      </a:r>
                      <a:endParaRPr b="0" lang="en-US" sz="1400" strike="noStrike" u="none">
                        <a:solidFill>
                          <a:srgbClr val="000000"/>
                        </a:solidFill>
                        <a:effectLst/>
                        <a:uFillTx/>
                        <a:latin typeface="Adwaita Mono"/>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spcBef>
                          <a:spcPts val="1191"/>
                        </a:spcBef>
                        <a:spcAft>
                          <a:spcPts val="992"/>
                        </a:spcAft>
                        <a:tabLst>
                          <a:tab algn="l" pos="0"/>
                        </a:tabLst>
                      </a:pPr>
                      <a:r>
                        <a:rPr b="0" lang="en-US" sz="1400" strike="noStrike" u="none">
                          <a:solidFill>
                            <a:schemeClr val="dk1"/>
                          </a:solidFill>
                          <a:effectLst/>
                          <a:uFillTx/>
                          <a:latin typeface="Times New Roman"/>
                          <a:ea typeface="Times New Roman"/>
                        </a:rPr>
                        <a:t>The study is limited to benchmark datasets like CIFAR-10, CIFAR-100, and MNIST, and future work is needed to explore fine-tuning, batch normalization, and data augmentation for better performance on more complex real-world data.</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r>
              <a:tr h="1888560">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12</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nSpc>
                          <a:spcPct val="100000"/>
                        </a:lnSpc>
                        <a:tabLst>
                          <a:tab algn="l" pos="0"/>
                        </a:tabLst>
                      </a:pPr>
                      <a:r>
                        <a:rPr b="0" lang="en-US" sz="1400" strike="noStrike" u="none">
                          <a:solidFill>
                            <a:schemeClr val="dk1"/>
                          </a:solidFill>
                          <a:effectLst/>
                          <a:uFillTx/>
                          <a:latin typeface="Times New Roman"/>
                          <a:ea typeface="Times New Roman"/>
                        </a:rPr>
                        <a:t>Deep Learning for Human Action Recognition: A Comprehensive Review</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nSpc>
                          <a:spcPct val="100000"/>
                        </a:lnSpc>
                        <a:tabLst>
                          <a:tab algn="l" pos="0"/>
                        </a:tabLst>
                      </a:pPr>
                      <a:r>
                        <a:rPr b="0" lang="en-US" sz="1400" strike="noStrike" u="none">
                          <a:solidFill>
                            <a:schemeClr val="dk1"/>
                          </a:solidFill>
                          <a:effectLst/>
                          <a:uFillTx/>
                          <a:latin typeface="Times New Roman"/>
                          <a:ea typeface="Times New Roman"/>
                        </a:rPr>
                        <a:t>Duc-Quang Vu1, Trang Phung Thi Thu, Ngan Le and</a:t>
                      </a:r>
                      <a:endParaRPr b="0" lang="en-US" sz="1400" strike="noStrike" u="none">
                        <a:solidFill>
                          <a:srgbClr val="000000"/>
                        </a:solidFill>
                        <a:effectLst/>
                        <a:uFillTx/>
                        <a:latin typeface="Arial"/>
                      </a:endParaRPr>
                    </a:p>
                    <a:p>
                      <a:pPr>
                        <a:lnSpc>
                          <a:spcPct val="100000"/>
                        </a:lnSpc>
                        <a:tabLst>
                          <a:tab algn="l" pos="0"/>
                        </a:tabLst>
                      </a:pPr>
                      <a:r>
                        <a:rPr b="0" lang="en-US" sz="1400" strike="noStrike" u="none">
                          <a:solidFill>
                            <a:schemeClr val="dk1"/>
                          </a:solidFill>
                          <a:effectLst/>
                          <a:uFillTx/>
                          <a:latin typeface="Times New Roman"/>
                          <a:ea typeface="Times New Roman"/>
                        </a:rPr>
                        <a:t>Jia-Ching Wang</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gn="just">
                        <a:lnSpc>
                          <a:spcPct val="100000"/>
                        </a:lnSpc>
                        <a:tabLst>
                          <a:tab algn="l" pos="0"/>
                        </a:tabLst>
                      </a:pPr>
                      <a:r>
                        <a:rPr b="0" lang="en-US" sz="1400" strike="noStrike" u="none">
                          <a:solidFill>
                            <a:schemeClr val="dk1"/>
                          </a:solidFill>
                          <a:effectLst/>
                          <a:uFillTx/>
                          <a:latin typeface="Times New Roman"/>
                          <a:ea typeface="Times New Roman"/>
                        </a:rPr>
                        <a:t>2023, IEEE,</a:t>
                      </a:r>
                      <a:endParaRPr b="0" lang="en-US" sz="1400" strike="noStrike" u="none">
                        <a:solidFill>
                          <a:srgbClr val="000000"/>
                        </a:solidFill>
                        <a:effectLst/>
                        <a:uFillTx/>
                        <a:latin typeface="Arial"/>
                      </a:endParaRPr>
                    </a:p>
                    <a:p>
                      <a:pPr algn="just">
                        <a:lnSpc>
                          <a:spcPct val="100000"/>
                        </a:lnSpc>
                        <a:tabLst>
                          <a:tab algn="l" pos="0"/>
                        </a:tabLst>
                      </a:pPr>
                      <a:r>
                        <a:rPr b="0" lang="en-US" sz="1400" strike="noStrike" u="none">
                          <a:solidFill>
                            <a:schemeClr val="dk1"/>
                          </a:solidFill>
                          <a:effectLst/>
                          <a:uFillTx/>
                          <a:latin typeface="Times New Roman"/>
                          <a:ea typeface="Times New Roman"/>
                        </a:rPr>
                        <a:t>Review Paper</a:t>
                      </a:r>
                      <a:endParaRPr b="0" lang="en-US" sz="1400" strike="noStrike" u="none">
                        <a:solidFill>
                          <a:srgbClr val="000000"/>
                        </a:solidFill>
                        <a:effectLst/>
                        <a:uFillTx/>
                        <a:latin typeface="Arial"/>
                      </a:endParaRPr>
                    </a:p>
                    <a:p>
                      <a:pPr algn="just">
                        <a:lnSpc>
                          <a:spcPct val="100000"/>
                        </a:lnSpc>
                        <a:tabLst>
                          <a:tab algn="l" pos="0"/>
                        </a:tabLst>
                      </a:pP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gn="just">
                        <a:lnSpc>
                          <a:spcPct val="100000"/>
                        </a:lnSpc>
                        <a:spcBef>
                          <a:spcPts val="1191"/>
                        </a:spcBef>
                        <a:spcAft>
                          <a:spcPts val="992"/>
                        </a:spcAft>
                        <a:tabLst>
                          <a:tab algn="l" pos="0"/>
                        </a:tabLst>
                      </a:pPr>
                      <a:r>
                        <a:rPr b="0" lang="en-US" sz="1400" strike="noStrike" u="none">
                          <a:solidFill>
                            <a:schemeClr val="dk1"/>
                          </a:solidFill>
                          <a:effectLst/>
                          <a:uFillTx/>
                          <a:latin typeface="Times New Roman"/>
                          <a:ea typeface="Times New Roman"/>
                        </a:rPr>
                        <a:t>Categorizes deep learning techniques for human action recognition into supervised, semi-supervised, and self-supervised learning, highlighting architectures like 3D CNNs, RNNs, and Transformers.</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gn="just">
                        <a:lnSpc>
                          <a:spcPct val="100000"/>
                        </a:lnSpc>
                        <a:spcBef>
                          <a:spcPts val="1191"/>
                        </a:spcBef>
                        <a:spcAft>
                          <a:spcPts val="992"/>
                        </a:spcAft>
                        <a:tabLst>
                          <a:tab algn="l" pos="0"/>
                        </a:tabLst>
                      </a:pPr>
                      <a:r>
                        <a:rPr b="0" lang="en-US" sz="1400" strike="noStrike" u="none">
                          <a:solidFill>
                            <a:schemeClr val="dk1"/>
                          </a:solidFill>
                          <a:effectLst/>
                          <a:uFillTx/>
                          <a:latin typeface="Times New Roman"/>
                          <a:ea typeface="Times New Roman"/>
                        </a:rPr>
                        <a:t>High computational costs, lack of long-range temporal information, dependency on large labeled datasets, and difficulty in real-world scenarios with occlusion and multi-person interactions.</a:t>
                      </a:r>
                      <a:endParaRPr b="0" lang="en-US" sz="14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r>
            </a:tbl>
          </a:graphicData>
        </a:graphic>
      </p:graphicFrame>
      <p:sp>
        <p:nvSpPr>
          <p:cNvPr id="215" name="PlaceHolder 1"/>
          <p:cNvSpPr>
            <a:spLocks noGrp="1"/>
          </p:cNvSpPr>
          <p:nvPr>
            <p:ph type="sldNum" idx="59"/>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8C89E8E3-5630-4775-954D-983ADE447E6F}"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216" name="Google Shape;172;p21"/>
          <p:cNvGraphicFramePr/>
          <p:nvPr/>
        </p:nvGraphicFramePr>
        <p:xfrm>
          <a:off x="239040" y="56520"/>
          <a:ext cx="8639640" cy="6747840"/>
        </p:xfrm>
        <a:graphic>
          <a:graphicData uri="http://schemas.openxmlformats.org/drawingml/2006/table">
            <a:tbl>
              <a:tblPr/>
              <a:tblGrid>
                <a:gridCol w="720000"/>
                <a:gridCol w="1832760"/>
                <a:gridCol w="1302480"/>
                <a:gridCol w="1065600"/>
                <a:gridCol w="1852200"/>
                <a:gridCol w="1866960"/>
              </a:tblGrid>
              <a:tr h="1451880">
                <a:tc>
                  <a:txBody>
                    <a:bodyPr anchor="t">
                      <a:noAutofit/>
                    </a:bodyPr>
                    <a:p>
                      <a:pPr algn="just">
                        <a:lnSpc>
                          <a:spcPct val="100000"/>
                        </a:lnSpc>
                        <a:tabLst>
                          <a:tab algn="l" pos="0"/>
                        </a:tabLst>
                      </a:pPr>
                      <a:r>
                        <a:rPr b="0" lang="en-US" sz="1200" strike="noStrike" u="none">
                          <a:solidFill>
                            <a:schemeClr val="dk1"/>
                          </a:solidFill>
                          <a:effectLst/>
                          <a:uFillTx/>
                          <a:latin typeface="Times New Roman"/>
                          <a:ea typeface="Times New Roman"/>
                        </a:rPr>
                        <a:t>13</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nSpc>
                          <a:spcPct val="100000"/>
                        </a:lnSpc>
                        <a:tabLst>
                          <a:tab algn="l" pos="0"/>
                        </a:tabLst>
                      </a:pPr>
                      <a:r>
                        <a:rPr b="0" lang="en-US" sz="1200" strike="noStrike" u="none">
                          <a:solidFill>
                            <a:schemeClr val="dk1"/>
                          </a:solidFill>
                          <a:effectLst/>
                          <a:uFillTx/>
                          <a:latin typeface="Times New Roman"/>
                          <a:ea typeface="Times New Roman"/>
                        </a:rPr>
                        <a:t>Exploring Deep Learning-Based Architecture,</a:t>
                      </a:r>
                      <a:endParaRPr b="0" lang="en-US" sz="1200" strike="noStrike" u="none">
                        <a:solidFill>
                          <a:srgbClr val="000000"/>
                        </a:solidFill>
                        <a:effectLst/>
                        <a:uFillTx/>
                        <a:latin typeface="Arial"/>
                      </a:endParaRPr>
                    </a:p>
                    <a:p>
                      <a:pPr>
                        <a:lnSpc>
                          <a:spcPct val="100000"/>
                        </a:lnSpc>
                        <a:tabLst>
                          <a:tab algn="l" pos="0"/>
                        </a:tabLst>
                      </a:pPr>
                      <a:r>
                        <a:rPr b="0" lang="en-US" sz="1200" strike="noStrike" u="none">
                          <a:solidFill>
                            <a:schemeClr val="dk1"/>
                          </a:solidFill>
                          <a:effectLst/>
                          <a:uFillTx/>
                          <a:latin typeface="Times New Roman"/>
                          <a:ea typeface="Times New Roman"/>
                        </a:rPr>
                        <a:t>Strategies, Applications and Current Trends in</a:t>
                      </a:r>
                      <a:endParaRPr b="0" lang="en-US" sz="1200" strike="noStrike" u="none">
                        <a:solidFill>
                          <a:srgbClr val="000000"/>
                        </a:solidFill>
                        <a:effectLst/>
                        <a:uFillTx/>
                        <a:latin typeface="Arial"/>
                      </a:endParaRPr>
                    </a:p>
                    <a:p>
                      <a:pPr>
                        <a:lnSpc>
                          <a:spcPct val="100000"/>
                        </a:lnSpc>
                        <a:tabLst>
                          <a:tab algn="l" pos="0"/>
                        </a:tabLst>
                      </a:pPr>
                      <a:r>
                        <a:rPr b="0" lang="en-US" sz="1200" strike="noStrike" u="none">
                          <a:solidFill>
                            <a:schemeClr val="dk1"/>
                          </a:solidFill>
                          <a:effectLst/>
                          <a:uFillTx/>
                          <a:latin typeface="Times New Roman"/>
                          <a:ea typeface="Times New Roman"/>
                        </a:rPr>
                        <a:t>Generic Object Detection: A Comprehensive</a:t>
                      </a:r>
                      <a:endParaRPr b="0" lang="en-US" sz="1200" strike="noStrike" u="none">
                        <a:solidFill>
                          <a:srgbClr val="000000"/>
                        </a:solidFill>
                        <a:effectLst/>
                        <a:uFillTx/>
                        <a:latin typeface="Arial"/>
                      </a:endParaRPr>
                    </a:p>
                    <a:p>
                      <a:pPr>
                        <a:lnSpc>
                          <a:spcPct val="100000"/>
                        </a:lnSpc>
                        <a:tabLst>
                          <a:tab algn="l" pos="0"/>
                        </a:tabLst>
                      </a:pPr>
                      <a:r>
                        <a:rPr b="0" lang="en-US" sz="1200" strike="noStrike" u="none">
                          <a:solidFill>
                            <a:schemeClr val="dk1"/>
                          </a:solidFill>
                          <a:effectLst/>
                          <a:uFillTx/>
                          <a:latin typeface="Times New Roman"/>
                          <a:ea typeface="Times New Roman"/>
                        </a:rPr>
                        <a:t>Review</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nSpc>
                          <a:spcPct val="100000"/>
                        </a:lnSpc>
                        <a:tabLst>
                          <a:tab algn="l" pos="0"/>
                        </a:tabLst>
                      </a:pPr>
                      <a:r>
                        <a:rPr b="0" lang="en-US" sz="1200" strike="noStrike" u="none">
                          <a:solidFill>
                            <a:schemeClr val="dk1"/>
                          </a:solidFill>
                          <a:effectLst/>
                          <a:uFillTx/>
                          <a:latin typeface="Times New Roman"/>
                          <a:ea typeface="Times New Roman"/>
                        </a:rPr>
                        <a:t>LUBNA AZIZ, MD. SAH BIN HAJI SALAM,</a:t>
                      </a:r>
                      <a:endParaRPr b="0" lang="en-US" sz="1200" strike="noStrike" u="none">
                        <a:solidFill>
                          <a:srgbClr val="000000"/>
                        </a:solidFill>
                        <a:effectLst/>
                        <a:uFillTx/>
                        <a:latin typeface="Arial"/>
                      </a:endParaRPr>
                    </a:p>
                    <a:p>
                      <a:pPr>
                        <a:lnSpc>
                          <a:spcPct val="100000"/>
                        </a:lnSpc>
                        <a:tabLst>
                          <a:tab algn="l" pos="0"/>
                        </a:tabLst>
                      </a:pPr>
                      <a:r>
                        <a:rPr b="0" lang="en-US" sz="1200" strike="noStrike" u="none">
                          <a:solidFill>
                            <a:schemeClr val="dk1"/>
                          </a:solidFill>
                          <a:effectLst/>
                          <a:uFillTx/>
                          <a:latin typeface="Times New Roman"/>
                          <a:ea typeface="Times New Roman"/>
                        </a:rPr>
                        <a:t>USMAN ULLAH SHEIKH , AND SARA AYUB</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gn="just">
                        <a:lnSpc>
                          <a:spcPct val="100000"/>
                        </a:lnSpc>
                        <a:tabLst>
                          <a:tab algn="l" pos="0"/>
                        </a:tabLst>
                      </a:pPr>
                      <a:r>
                        <a:rPr b="0" lang="en-US" sz="1200" strike="noStrike" u="none">
                          <a:solidFill>
                            <a:schemeClr val="dk1"/>
                          </a:solidFill>
                          <a:effectLst/>
                          <a:uFillTx/>
                          <a:latin typeface="Times New Roman"/>
                          <a:ea typeface="Times New Roman"/>
                        </a:rPr>
                        <a:t>2020, IEEE, Review Paper</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gn="just">
                        <a:lnSpc>
                          <a:spcPct val="100000"/>
                        </a:lnSpc>
                        <a:spcBef>
                          <a:spcPts val="1191"/>
                        </a:spcBef>
                        <a:spcAft>
                          <a:spcPts val="992"/>
                        </a:spcAft>
                        <a:tabLst>
                          <a:tab algn="l" pos="0"/>
                        </a:tabLst>
                      </a:pPr>
                      <a:r>
                        <a:rPr b="0" lang="en-US" sz="1200" strike="noStrike" u="none">
                          <a:solidFill>
                            <a:schemeClr val="dk1"/>
                          </a:solidFill>
                          <a:effectLst/>
                          <a:uFillTx/>
                          <a:latin typeface="Times New Roman"/>
                          <a:ea typeface="Times New Roman"/>
                        </a:rPr>
                        <a:t>Deep learning object detection methods include two-stage detectors (e.g., R-CNN family) and one-stage detectors (e.g., YOLO, SSD) balancing accuracy and speed.</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c>
                  <a:txBody>
                    <a:bodyPr anchor="t">
                      <a:noAutofit/>
                    </a:bodyPr>
                    <a:p>
                      <a:pPr algn="just">
                        <a:lnSpc>
                          <a:spcPct val="100000"/>
                        </a:lnSpc>
                        <a:spcBef>
                          <a:spcPts val="1191"/>
                        </a:spcBef>
                        <a:spcAft>
                          <a:spcPts val="992"/>
                        </a:spcAft>
                        <a:tabLst>
                          <a:tab algn="l" pos="0"/>
                        </a:tabLst>
                      </a:pPr>
                      <a:r>
                        <a:rPr b="0" lang="en-US" sz="1200" strike="noStrike" u="none">
                          <a:solidFill>
                            <a:schemeClr val="dk1"/>
                          </a:solidFill>
                          <a:effectLst/>
                          <a:uFillTx/>
                          <a:latin typeface="Times New Roman"/>
                          <a:ea typeface="Times New Roman"/>
                        </a:rPr>
                        <a:t>Two-stage detectors face high computational cost; one-stage detectors struggle with small, overlapping, or irregular objects detection.</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ffffff"/>
                      </a:solidFill>
                      <a:prstDash val="solid"/>
                    </a:lnB>
                    <a:solidFill>
                      <a:schemeClr val="accent3"/>
                    </a:solidFill>
                  </a:tcPr>
                </a:tc>
              </a:tr>
              <a:tr h="1638000">
                <a:tc>
                  <a:txBody>
                    <a:bodyPr anchor="t">
                      <a:noAutofit/>
                    </a:bodyPr>
                    <a:p>
                      <a:pPr algn="just">
                        <a:lnSpc>
                          <a:spcPct val="100000"/>
                        </a:lnSpc>
                        <a:tabLst>
                          <a:tab algn="l" pos="0"/>
                        </a:tabLst>
                      </a:pPr>
                      <a:r>
                        <a:rPr b="0" lang="en-US" sz="1200" strike="noStrike" u="none">
                          <a:solidFill>
                            <a:schemeClr val="dk1"/>
                          </a:solidFill>
                          <a:effectLst/>
                          <a:uFillTx/>
                          <a:latin typeface="Times New Roman"/>
                          <a:ea typeface="Times New Roman"/>
                        </a:rPr>
                        <a:t>14.</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nSpc>
                          <a:spcPct val="100000"/>
                        </a:lnSpc>
                        <a:tabLst>
                          <a:tab algn="l" pos="0"/>
                        </a:tabLst>
                      </a:pPr>
                      <a:r>
                        <a:rPr b="0" lang="en-US" sz="1200" strike="noStrike" u="none">
                          <a:solidFill>
                            <a:schemeClr val="dk1"/>
                          </a:solidFill>
                          <a:effectLst/>
                          <a:uFillTx/>
                          <a:latin typeface="Times New Roman"/>
                          <a:ea typeface="Times New Roman"/>
                        </a:rPr>
                        <a:t>Enhancing Object Detection in Dense Images:</a:t>
                      </a:r>
                      <a:endParaRPr b="0" lang="en-US" sz="1200" strike="noStrike" u="none">
                        <a:solidFill>
                          <a:srgbClr val="000000"/>
                        </a:solidFill>
                        <a:effectLst/>
                        <a:uFillTx/>
                        <a:latin typeface="Arial"/>
                      </a:endParaRPr>
                    </a:p>
                    <a:p>
                      <a:pPr>
                        <a:lnSpc>
                          <a:spcPct val="100000"/>
                        </a:lnSpc>
                        <a:tabLst>
                          <a:tab algn="l" pos="0"/>
                        </a:tabLst>
                      </a:pPr>
                      <a:r>
                        <a:rPr b="0" lang="en-US" sz="1200" strike="noStrike" u="none">
                          <a:solidFill>
                            <a:schemeClr val="dk1"/>
                          </a:solidFill>
                          <a:effectLst/>
                          <a:uFillTx/>
                          <a:latin typeface="Times New Roman"/>
                          <a:ea typeface="Times New Roman"/>
                        </a:rPr>
                        <a:t>Adjustable Non-Maximum Suppression</a:t>
                      </a:r>
                      <a:endParaRPr b="0" lang="en-US" sz="1200" strike="noStrike" u="none">
                        <a:solidFill>
                          <a:srgbClr val="000000"/>
                        </a:solidFill>
                        <a:effectLst/>
                        <a:uFillTx/>
                        <a:latin typeface="Arial"/>
                      </a:endParaRPr>
                    </a:p>
                    <a:p>
                      <a:pPr>
                        <a:lnSpc>
                          <a:spcPct val="100000"/>
                        </a:lnSpc>
                        <a:tabLst>
                          <a:tab algn="l" pos="0"/>
                        </a:tabLst>
                      </a:pPr>
                      <a:r>
                        <a:rPr b="0" lang="en-US" sz="1200" strike="noStrike" u="none">
                          <a:solidFill>
                            <a:schemeClr val="dk1"/>
                          </a:solidFill>
                          <a:effectLst/>
                          <a:uFillTx/>
                          <a:latin typeface="Times New Roman"/>
                          <a:ea typeface="Times New Roman"/>
                        </a:rPr>
                        <a:t>for Single-Class Detection</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nSpc>
                          <a:spcPct val="100000"/>
                        </a:lnSpc>
                        <a:tabLst>
                          <a:tab algn="l" pos="0"/>
                        </a:tabLst>
                      </a:pPr>
                      <a:r>
                        <a:rPr b="0" lang="en-US" sz="1200" strike="noStrike" u="none">
                          <a:solidFill>
                            <a:schemeClr val="dk1"/>
                          </a:solidFill>
                          <a:effectLst/>
                          <a:uFillTx/>
                          <a:latin typeface="Times New Roman"/>
                          <a:ea typeface="Times New Roman"/>
                        </a:rPr>
                        <a:t>KYEONGMI NOH, SEUL KI HONG, STEPHEN MAKONIN</a:t>
                      </a:r>
                      <a:endParaRPr b="0" lang="en-US" sz="1200" strike="noStrike" u="none">
                        <a:solidFill>
                          <a:srgbClr val="000000"/>
                        </a:solidFill>
                        <a:effectLst/>
                        <a:uFillTx/>
                        <a:latin typeface="Arial"/>
                      </a:endParaRPr>
                    </a:p>
                    <a:p>
                      <a:pPr>
                        <a:lnSpc>
                          <a:spcPct val="100000"/>
                        </a:lnSpc>
                        <a:tabLst>
                          <a:tab algn="l" pos="0"/>
                        </a:tabLst>
                      </a:pPr>
                      <a:r>
                        <a:rPr b="0" lang="en-US" sz="1200" strike="noStrike" u="none">
                          <a:solidFill>
                            <a:schemeClr val="dk1"/>
                          </a:solidFill>
                          <a:effectLst/>
                          <a:uFillTx/>
                          <a:latin typeface="Times New Roman"/>
                          <a:ea typeface="Times New Roman"/>
                        </a:rPr>
                        <a:t>AND YONGKEUN LEE</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tabLst>
                          <a:tab algn="l" pos="0"/>
                        </a:tabLst>
                      </a:pPr>
                      <a:r>
                        <a:rPr b="0" lang="en-US" sz="1200" strike="noStrike" u="none">
                          <a:solidFill>
                            <a:schemeClr val="dk1"/>
                          </a:solidFill>
                          <a:effectLst/>
                          <a:uFillTx/>
                          <a:latin typeface="Times New Roman"/>
                          <a:ea typeface="Times New Roman"/>
                        </a:rPr>
                        <a:t>2024,  IEEE, Research Article</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spcBef>
                          <a:spcPts val="1191"/>
                        </a:spcBef>
                        <a:spcAft>
                          <a:spcPts val="992"/>
                        </a:spcAft>
                        <a:tabLst>
                          <a:tab algn="l" pos="0"/>
                        </a:tabLst>
                      </a:pPr>
                      <a:r>
                        <a:rPr b="0" lang="en-US" sz="1200" strike="noStrike" u="none">
                          <a:solidFill>
                            <a:schemeClr val="dk1"/>
                          </a:solidFill>
                          <a:effectLst/>
                          <a:uFillTx/>
                          <a:latin typeface="Times New Roman"/>
                          <a:ea typeface="Times New Roman"/>
                        </a:rPr>
                        <a:t>Proposes an adjustable NMS algorithm that dynamically calculates IoU and confidence score thresholds in real-time to improve detection accuracy in densely packed images.</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spcBef>
                          <a:spcPts val="1191"/>
                        </a:spcBef>
                        <a:spcAft>
                          <a:spcPts val="992"/>
                        </a:spcAft>
                        <a:tabLst>
                          <a:tab algn="l" pos="0"/>
                        </a:tabLst>
                      </a:pPr>
                      <a:r>
                        <a:rPr b="0" lang="en-US" sz="1200" strike="noStrike" u="none">
                          <a:solidFill>
                            <a:schemeClr val="dk1"/>
                          </a:solidFill>
                          <a:effectLst/>
                          <a:uFillTx/>
                          <a:latin typeface="Times New Roman"/>
                          <a:ea typeface="Times New Roman"/>
                        </a:rPr>
                        <a:t>Additional computational overhead from real-time threshold calculation and currently limited to single-class detection; extending to multi-class scenarios requires further research.</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r>
              <a:tr h="1638000">
                <a:tc>
                  <a:txBody>
                    <a:bodyPr anchor="t">
                      <a:noAutofit/>
                    </a:bodyPr>
                    <a:p>
                      <a:pPr algn="just">
                        <a:lnSpc>
                          <a:spcPct val="100000"/>
                        </a:lnSpc>
                        <a:tabLst>
                          <a:tab algn="l" pos="0"/>
                        </a:tabLst>
                      </a:pPr>
                      <a:r>
                        <a:rPr b="0" lang="en-US" sz="1200" strike="noStrike" u="none">
                          <a:solidFill>
                            <a:schemeClr val="dk1"/>
                          </a:solidFill>
                          <a:effectLst/>
                          <a:uFillTx/>
                          <a:latin typeface="Times New Roman"/>
                          <a:ea typeface="Times New Roman"/>
                        </a:rPr>
                        <a:t>15.</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nSpc>
                          <a:spcPct val="100000"/>
                        </a:lnSpc>
                        <a:tabLst>
                          <a:tab algn="l" pos="0"/>
                        </a:tabLst>
                      </a:pPr>
                      <a:r>
                        <a:rPr b="0" lang="en-US" sz="1200" strike="noStrike" u="none">
                          <a:solidFill>
                            <a:schemeClr val="dk1"/>
                          </a:solidFill>
                          <a:effectLst/>
                          <a:uFillTx/>
                          <a:latin typeface="Times New Roman"/>
                          <a:ea typeface="Times New Roman"/>
                        </a:rPr>
                        <a:t>Design of an Integrated Model for Video</a:t>
                      </a:r>
                      <a:endParaRPr b="0" lang="en-US" sz="1200" strike="noStrike" u="none">
                        <a:solidFill>
                          <a:srgbClr val="000000"/>
                        </a:solidFill>
                        <a:effectLst/>
                        <a:uFillTx/>
                        <a:latin typeface="Arial"/>
                      </a:endParaRPr>
                    </a:p>
                    <a:p>
                      <a:pPr>
                        <a:lnSpc>
                          <a:spcPct val="100000"/>
                        </a:lnSpc>
                        <a:tabLst>
                          <a:tab algn="l" pos="0"/>
                        </a:tabLst>
                      </a:pPr>
                      <a:r>
                        <a:rPr b="0" lang="en-US" sz="1200" strike="noStrike" u="none">
                          <a:solidFill>
                            <a:schemeClr val="dk1"/>
                          </a:solidFill>
                          <a:effectLst/>
                          <a:uFillTx/>
                          <a:latin typeface="Times New Roman"/>
                          <a:ea typeface="Times New Roman"/>
                        </a:rPr>
                        <a:t>Summarization Using Multimodal Fusion and</a:t>
                      </a:r>
                      <a:endParaRPr b="0" lang="en-US" sz="1200" strike="noStrike" u="none">
                        <a:solidFill>
                          <a:srgbClr val="000000"/>
                        </a:solidFill>
                        <a:effectLst/>
                        <a:uFillTx/>
                        <a:latin typeface="Arial"/>
                      </a:endParaRPr>
                    </a:p>
                    <a:p>
                      <a:pPr>
                        <a:lnSpc>
                          <a:spcPct val="100000"/>
                        </a:lnSpc>
                        <a:tabLst>
                          <a:tab algn="l" pos="0"/>
                        </a:tabLst>
                      </a:pPr>
                      <a:r>
                        <a:rPr b="0" lang="en-US" sz="1200" strike="noStrike" u="none">
                          <a:solidFill>
                            <a:schemeClr val="dk1"/>
                          </a:solidFill>
                          <a:effectLst/>
                          <a:uFillTx/>
                          <a:latin typeface="Times New Roman"/>
                          <a:ea typeface="Times New Roman"/>
                        </a:rPr>
                        <a:t>YOLO for Crime Scene Analysis</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nSpc>
                          <a:spcPct val="100000"/>
                        </a:lnSpc>
                        <a:tabLst>
                          <a:tab algn="l" pos="0"/>
                        </a:tabLst>
                      </a:pPr>
                      <a:r>
                        <a:rPr b="0" lang="en-US" sz="1200" strike="noStrike" u="none">
                          <a:solidFill>
                            <a:schemeClr val="dk1"/>
                          </a:solidFill>
                          <a:effectLst/>
                          <a:uFillTx/>
                          <a:latin typeface="Times New Roman"/>
                          <a:ea typeface="Times New Roman"/>
                        </a:rPr>
                        <a:t>SAI BABU VEESAM</a:t>
                      </a:r>
                      <a:endParaRPr b="0" lang="en-US" sz="1200" strike="noStrike" u="none">
                        <a:solidFill>
                          <a:srgbClr val="000000"/>
                        </a:solidFill>
                        <a:effectLst/>
                        <a:uFillTx/>
                        <a:latin typeface="Arial"/>
                      </a:endParaRPr>
                    </a:p>
                    <a:p>
                      <a:pPr>
                        <a:lnSpc>
                          <a:spcPct val="100000"/>
                        </a:lnSpc>
                        <a:tabLst>
                          <a:tab algn="l" pos="0"/>
                        </a:tabLst>
                      </a:pPr>
                      <a:r>
                        <a:rPr b="0" lang="en-US" sz="1200" strike="noStrike" u="none">
                          <a:solidFill>
                            <a:schemeClr val="dk1"/>
                          </a:solidFill>
                          <a:effectLst/>
                          <a:uFillTx/>
                          <a:latin typeface="Times New Roman"/>
                          <a:ea typeface="Times New Roman"/>
                        </a:rPr>
                        <a:t>AND ARAVAPALLI RAMA SATISH</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gn="just">
                        <a:lnSpc>
                          <a:spcPct val="100000"/>
                        </a:lnSpc>
                        <a:tabLst>
                          <a:tab algn="l" pos="0"/>
                        </a:tabLst>
                      </a:pPr>
                      <a:r>
                        <a:rPr b="0" lang="en-US" sz="1200" strike="noStrike" u="none">
                          <a:solidFill>
                            <a:schemeClr val="dk1"/>
                          </a:solidFill>
                          <a:effectLst/>
                          <a:uFillTx/>
                          <a:latin typeface="Times New Roman"/>
                          <a:ea typeface="Times New Roman"/>
                        </a:rPr>
                        <a:t>2024,  IEEE, Research Article</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gn="just">
                        <a:lnSpc>
                          <a:spcPct val="100000"/>
                        </a:lnSpc>
                        <a:spcBef>
                          <a:spcPts val="1191"/>
                        </a:spcBef>
                        <a:spcAft>
                          <a:spcPts val="992"/>
                        </a:spcAft>
                        <a:tabLst>
                          <a:tab algn="l" pos="0"/>
                        </a:tabLst>
                      </a:pPr>
                      <a:r>
                        <a:rPr b="0" lang="en-US" sz="1200" strike="noStrike" u="none">
                          <a:solidFill>
                            <a:schemeClr val="dk1"/>
                          </a:solidFill>
                          <a:effectLst/>
                          <a:uFillTx/>
                          <a:latin typeface="Times New Roman"/>
                          <a:ea typeface="Times New Roman"/>
                        </a:rPr>
                        <a:t>Combining YOLOv8 with Feature Pyramid Networks, Attention-Guided Multimodal Fusion Network, 3D CNNs with Temporal Attention, and Reinforcement Learning with Human-in-the-Loop to enable real-time multi-camera crime</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c>
                  <a:txBody>
                    <a:bodyPr anchor="t">
                      <a:noAutofit/>
                    </a:bodyPr>
                    <a:p>
                      <a:pPr algn="just">
                        <a:lnSpc>
                          <a:spcPct val="100000"/>
                        </a:lnSpc>
                        <a:spcBef>
                          <a:spcPts val="1191"/>
                        </a:spcBef>
                        <a:spcAft>
                          <a:spcPts val="992"/>
                        </a:spcAft>
                        <a:tabLst>
                          <a:tab algn="l" pos="0"/>
                        </a:tabLst>
                      </a:pPr>
                      <a:r>
                        <a:rPr b="0" lang="en-US" sz="1200" strike="noStrike" u="none">
                          <a:solidFill>
                            <a:schemeClr val="dk1"/>
                          </a:solidFill>
                          <a:effectLst/>
                          <a:uFillTx/>
                          <a:latin typeface="Times New Roman"/>
                          <a:ea typeface="Times New Roman"/>
                        </a:rPr>
                        <a:t>High computational resources and may face challenges in extreme lighting, occlusion, and dynamic environments, necessitating further research on adaptive learning</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noFill/>
                  </a:tcPr>
                </a:tc>
              </a:tr>
              <a:tr h="1638000">
                <a:tc>
                  <a:txBody>
                    <a:bodyPr anchor="t">
                      <a:noAutofit/>
                    </a:bodyPr>
                    <a:p>
                      <a:pPr algn="just">
                        <a:lnSpc>
                          <a:spcPct val="100000"/>
                        </a:lnSpc>
                        <a:tabLst>
                          <a:tab algn="l" pos="0"/>
                        </a:tabLst>
                      </a:pPr>
                      <a:r>
                        <a:rPr b="0" lang="en-US" sz="1200" strike="noStrike" u="none">
                          <a:solidFill>
                            <a:schemeClr val="dk1"/>
                          </a:solidFill>
                          <a:effectLst/>
                          <a:uFillTx/>
                          <a:latin typeface="Times New Roman"/>
                          <a:ea typeface="Times New Roman"/>
                        </a:rPr>
                        <a:t>16</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nSpc>
                          <a:spcPct val="100000"/>
                        </a:lnSpc>
                        <a:tabLst>
                          <a:tab algn="l" pos="0"/>
                        </a:tabLst>
                      </a:pPr>
                      <a:r>
                        <a:rPr b="0" lang="en-US" sz="1200" strike="noStrike" u="none">
                          <a:solidFill>
                            <a:schemeClr val="dk1"/>
                          </a:solidFill>
                          <a:effectLst/>
                          <a:uFillTx/>
                          <a:latin typeface="Times New Roman"/>
                          <a:ea typeface="Times New Roman"/>
                        </a:rPr>
                        <a:t>Bringing Intelligence to SAR Missions: A</a:t>
                      </a:r>
                      <a:endParaRPr b="0" lang="en-US" sz="1200" strike="noStrike" u="none">
                        <a:solidFill>
                          <a:srgbClr val="000000"/>
                        </a:solidFill>
                        <a:effectLst/>
                        <a:uFillTx/>
                        <a:latin typeface="Arial"/>
                      </a:endParaRPr>
                    </a:p>
                    <a:p>
                      <a:pPr>
                        <a:lnSpc>
                          <a:spcPct val="100000"/>
                        </a:lnSpc>
                        <a:tabLst>
                          <a:tab algn="l" pos="0"/>
                        </a:tabLst>
                      </a:pPr>
                      <a:r>
                        <a:rPr b="0" lang="en-US" sz="1200" strike="noStrike" u="none">
                          <a:solidFill>
                            <a:schemeClr val="dk1"/>
                          </a:solidFill>
                          <a:effectLst/>
                          <a:uFillTx/>
                          <a:latin typeface="Times New Roman"/>
                          <a:ea typeface="Times New Roman"/>
                        </a:rPr>
                        <a:t>Comprehensive Dataset and Evaluation of</a:t>
                      </a:r>
                      <a:endParaRPr b="0" lang="en-US" sz="1200" strike="noStrike" u="none">
                        <a:solidFill>
                          <a:srgbClr val="000000"/>
                        </a:solidFill>
                        <a:effectLst/>
                        <a:uFillTx/>
                        <a:latin typeface="Arial"/>
                      </a:endParaRPr>
                    </a:p>
                    <a:p>
                      <a:pPr>
                        <a:lnSpc>
                          <a:spcPct val="100000"/>
                        </a:lnSpc>
                        <a:tabLst>
                          <a:tab algn="l" pos="0"/>
                        </a:tabLst>
                      </a:pPr>
                      <a:r>
                        <a:rPr b="0" lang="en-US" sz="1200" strike="noStrike" u="none">
                          <a:solidFill>
                            <a:schemeClr val="dk1"/>
                          </a:solidFill>
                          <a:effectLst/>
                          <a:uFillTx/>
                          <a:latin typeface="Times New Roman"/>
                          <a:ea typeface="Times New Roman"/>
                        </a:rPr>
                        <a:t>YOLO for Human Detection in TIR Images</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nSpc>
                          <a:spcPct val="100000"/>
                        </a:lnSpc>
                        <a:tabLst>
                          <a:tab algn="l" pos="0"/>
                        </a:tabLst>
                      </a:pPr>
                      <a:r>
                        <a:rPr b="0" lang="en-US" sz="1200" strike="noStrike" u="none">
                          <a:solidFill>
                            <a:schemeClr val="dk1"/>
                          </a:solidFill>
                          <a:effectLst/>
                          <a:uFillTx/>
                          <a:latin typeface="Times New Roman"/>
                          <a:ea typeface="Times New Roman"/>
                        </a:rPr>
                        <a:t>MOSTAFA RIZK, AND ISRAA BAYAD</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tabLst>
                          <a:tab algn="l" pos="0"/>
                        </a:tabLst>
                      </a:pPr>
                      <a:r>
                        <a:rPr b="0" lang="en-US" sz="1200" strike="noStrike" u="none">
                          <a:solidFill>
                            <a:schemeClr val="dk1"/>
                          </a:solidFill>
                          <a:effectLst/>
                          <a:uFillTx/>
                          <a:latin typeface="Times New Roman"/>
                          <a:ea typeface="Times New Roman"/>
                        </a:rPr>
                        <a:t>2024, IEEE, Research Article</a:t>
                      </a:r>
                      <a:endParaRPr b="0" lang="en-US" sz="1200" strike="noStrike" u="none">
                        <a:solidFill>
                          <a:srgbClr val="000000"/>
                        </a:solidFill>
                        <a:effectLst/>
                        <a:uFillTx/>
                        <a:latin typeface="Arial"/>
                      </a:endParaRPr>
                    </a:p>
                    <a:p>
                      <a:pPr algn="just">
                        <a:lnSpc>
                          <a:spcPct val="100000"/>
                        </a:lnSpc>
                        <a:tabLst>
                          <a:tab algn="l" pos="0"/>
                        </a:tabLst>
                      </a:pP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spcBef>
                          <a:spcPts val="1191"/>
                        </a:spcBef>
                        <a:spcAft>
                          <a:spcPts val="992"/>
                        </a:spcAft>
                        <a:tabLst>
                          <a:tab algn="l" pos="0"/>
                        </a:tabLst>
                      </a:pPr>
                      <a:r>
                        <a:rPr b="0" lang="en-US" sz="1200" strike="noStrike" u="none">
                          <a:solidFill>
                            <a:schemeClr val="dk1"/>
                          </a:solidFill>
                          <a:effectLst/>
                          <a:uFillTx/>
                          <a:latin typeface="Times New Roman"/>
                          <a:ea typeface="Times New Roman"/>
                        </a:rPr>
                        <a:t>Diverse thermal image dataset with accurate human annotations and evaluated multiple YOLOv8 variants and YOLOv7-Tiny for human detection, showcasing high precision and fast inference rates</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c>
                  <a:txBody>
                    <a:bodyPr anchor="t">
                      <a:noAutofit/>
                    </a:bodyPr>
                    <a:p>
                      <a:pPr algn="just">
                        <a:lnSpc>
                          <a:spcPct val="100000"/>
                        </a:lnSpc>
                        <a:spcBef>
                          <a:spcPts val="1191"/>
                        </a:spcBef>
                        <a:spcAft>
                          <a:spcPts val="992"/>
                        </a:spcAft>
                        <a:tabLst>
                          <a:tab algn="l" pos="0"/>
                        </a:tabLst>
                      </a:pPr>
                      <a:r>
                        <a:rPr b="0" lang="en-US" sz="1200" strike="noStrike" u="none">
                          <a:solidFill>
                            <a:schemeClr val="dk1"/>
                          </a:solidFill>
                          <a:effectLst/>
                          <a:uFillTx/>
                          <a:latin typeface="Times New Roman"/>
                          <a:ea typeface="Times New Roman"/>
                        </a:rPr>
                        <a:t>Challenges remain in further optimizing models for deployment on low-power embedded edge devices to enable real-time detection in resource-constrained field environments.</a:t>
                      </a:r>
                      <a:endParaRPr b="0" lang="en-US" sz="1200" strike="noStrike" u="none">
                        <a:solidFill>
                          <a:srgbClr val="000000"/>
                        </a:solidFill>
                        <a:effectLst/>
                        <a:uFillTx/>
                        <a:latin typeface="Arial"/>
                      </a:endParaRPr>
                    </a:p>
                  </a:txBody>
                  <a:tcPr anchor="t" marL="91440" marR="91440" marT="45720" marB="45720">
                    <a:lnL w="9360">
                      <a:solidFill>
                        <a:srgbClr val="a5a5a5"/>
                      </a:solidFill>
                      <a:prstDash val="solid"/>
                    </a:lnL>
                    <a:lnR w="9360">
                      <a:solidFill>
                        <a:srgbClr val="a5a5a5"/>
                      </a:solidFill>
                      <a:prstDash val="solid"/>
                    </a:lnR>
                    <a:lnT w="9360">
                      <a:solidFill>
                        <a:srgbClr val="a5a5a5"/>
                      </a:solidFill>
                      <a:prstDash val="solid"/>
                    </a:lnT>
                    <a:lnB w="9360">
                      <a:solidFill>
                        <a:srgbClr val="a5a5a5"/>
                      </a:solidFill>
                      <a:prstDash val="solid"/>
                    </a:lnB>
                    <a:solidFill>
                      <a:schemeClr val="accent3">
                        <a:alpha val="40000"/>
                      </a:schemeClr>
                    </a:solidFill>
                  </a:tcPr>
                </a:tc>
              </a:tr>
            </a:tbl>
          </a:graphicData>
        </a:graphic>
      </p:graphicFrame>
      <p:sp>
        <p:nvSpPr>
          <p:cNvPr id="217" name="PlaceHolder 1"/>
          <p:cNvSpPr>
            <a:spLocks noGrp="1"/>
          </p:cNvSpPr>
          <p:nvPr>
            <p:ph type="sldNum" idx="60"/>
          </p:nvPr>
        </p:nvSpPr>
        <p:spPr>
          <a:xfrm>
            <a:off x="8647200" y="6408000"/>
            <a:ext cx="365400" cy="3646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000" strike="noStrike" u="none">
                <a:solidFill>
                  <a:srgbClr val="000000"/>
                </a:solidFill>
                <a:effectLst/>
                <a:uFillTx/>
                <a:latin typeface="Lucida Sans"/>
                <a:ea typeface="Lucida Sans"/>
              </a:defRPr>
            </a:lvl1pPr>
          </a:lstStyle>
          <a:p>
            <a:pPr indent="0" algn="r">
              <a:lnSpc>
                <a:spcPct val="100000"/>
              </a:lnSpc>
              <a:buNone/>
              <a:tabLst>
                <a:tab algn="l" pos="0"/>
              </a:tabLst>
            </a:pPr>
            <a:fld id="{41D4571E-3F92-4F3D-A2C1-775859868C9D}" type="slidenum">
              <a:rPr b="0" lang="en-US" sz="1000" strike="noStrike" u="none">
                <a:solidFill>
                  <a:srgbClr val="000000"/>
                </a:solidFill>
                <a:effectLst/>
                <a:uFillTx/>
                <a:latin typeface="Lucida Sans"/>
                <a:ea typeface="Lucida Sans"/>
              </a:rPr>
              <a:t>&lt;number&gt;</a:t>
            </a:fld>
            <a:endParaRPr b="0" lang="en-US" sz="10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Concours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0.xml><?xml version="1.0" encoding="utf-8"?>
<a:theme xmlns:a="http://schemas.openxmlformats.org/drawingml/2006/main" xmlns:r="http://schemas.openxmlformats.org/officeDocument/2006/relationships" name="Concours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1.xml><?xml version="1.0" encoding="utf-8"?>
<a:theme xmlns:a="http://schemas.openxmlformats.org/drawingml/2006/main" xmlns:r="http://schemas.openxmlformats.org/officeDocument/2006/relationships" name="Concours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2.xml><?xml version="1.0" encoding="utf-8"?>
<a:theme xmlns:a="http://schemas.openxmlformats.org/drawingml/2006/main" xmlns:r="http://schemas.openxmlformats.org/officeDocument/2006/relationships" name="Concours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Concours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xml><?xml version="1.0" encoding="utf-8"?>
<a:theme xmlns:a="http://schemas.openxmlformats.org/drawingml/2006/main" xmlns:r="http://schemas.openxmlformats.org/officeDocument/2006/relationships" name="Concours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4.xml><?xml version="1.0" encoding="utf-8"?>
<a:theme xmlns:a="http://schemas.openxmlformats.org/drawingml/2006/main" xmlns:r="http://schemas.openxmlformats.org/officeDocument/2006/relationships" name="Concours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5.xml><?xml version="1.0" encoding="utf-8"?>
<a:theme xmlns:a="http://schemas.openxmlformats.org/drawingml/2006/main" xmlns:r="http://schemas.openxmlformats.org/officeDocument/2006/relationships" name="Concours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6.xml><?xml version="1.0" encoding="utf-8"?>
<a:theme xmlns:a="http://schemas.openxmlformats.org/drawingml/2006/main" xmlns:r="http://schemas.openxmlformats.org/officeDocument/2006/relationships" name="Concours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7.xml><?xml version="1.0" encoding="utf-8"?>
<a:theme xmlns:a="http://schemas.openxmlformats.org/drawingml/2006/main" xmlns:r="http://schemas.openxmlformats.org/officeDocument/2006/relationships" name="Concours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8.xml><?xml version="1.0" encoding="utf-8"?>
<a:theme xmlns:a="http://schemas.openxmlformats.org/drawingml/2006/main" xmlns:r="http://schemas.openxmlformats.org/officeDocument/2006/relationships" name="Concours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9.xml><?xml version="1.0" encoding="utf-8"?>
<a:theme xmlns:a="http://schemas.openxmlformats.org/drawingml/2006/main" xmlns:r="http://schemas.openxmlformats.org/officeDocument/2006/relationships" name="Concours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17</TotalTime>
  <Application>LibreOffice/25.8.2.1$Linux_X86_64 LibreOffice_project/580$Build-1</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
  <dcterms:modified xsi:type="dcterms:W3CDTF">2025-10-16T02:49:51Z</dcterms:modified>
  <cp:revision>3</cp:revision>
  <dc:subject/>
  <dc:title/>
</cp:coreProperties>
</file>